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4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494D9B-6406-46FC-A1F4-37F433F0144F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076BC250-34B7-425D-B98B-9CCE69CDDF28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ve veřejně přístupných UZ,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14BF0FA-E43B-4D22-981C-48EFAC72630E}" type="parTrans" cxnId="{987B0CCB-401B-40A4-97A5-6206E4FCD452}">
      <dgm:prSet/>
      <dgm:spPr/>
      <dgm:t>
        <a:bodyPr/>
        <a:lstStyle/>
        <a:p>
          <a:pPr algn="ctr"/>
          <a:endParaRPr lang="cs-CZ"/>
        </a:p>
      </dgm:t>
    </dgm:pt>
    <dgm:pt modelId="{4E27EA6F-DB8B-477A-B873-EBBBC0277332}" type="sibTrans" cxnId="{987B0CCB-401B-40A4-97A5-6206E4FCD452}">
      <dgm:prSet/>
      <dgm:spPr/>
      <dgm:t>
        <a:bodyPr/>
        <a:lstStyle/>
        <a:p>
          <a:pPr algn="ctr"/>
          <a:endParaRPr lang="cs-CZ"/>
        </a:p>
      </dgm:t>
    </dgm:pt>
    <dgm:pt modelId="{DDD65994-BE7D-4A4A-A797-3909D130A48B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 UZ uzavřeného typu,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AB0F66D-D3DE-42C8-8704-4B5CC282E895}" type="parTrans" cxnId="{00DF923E-FD4F-4D07-A27C-A49BD37B5AAA}">
      <dgm:prSet/>
      <dgm:spPr/>
      <dgm:t>
        <a:bodyPr/>
        <a:lstStyle/>
        <a:p>
          <a:pPr algn="ctr"/>
          <a:endParaRPr lang="cs-CZ"/>
        </a:p>
      </dgm:t>
    </dgm:pt>
    <dgm:pt modelId="{7985F4E2-4B49-44B5-8A76-DD6EAFA036AA}" type="sibTrans" cxnId="{00DF923E-FD4F-4D07-A27C-A49BD37B5AAA}">
      <dgm:prSet/>
      <dgm:spPr/>
      <dgm:t>
        <a:bodyPr/>
        <a:lstStyle/>
        <a:p>
          <a:pPr algn="ctr"/>
          <a:endParaRPr lang="cs-CZ"/>
        </a:p>
      </dgm:t>
    </dgm:pt>
    <dgm:pt modelId="{CAFBA7C3-DDFD-4AD6-8849-9BA6403D07E2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pro veřejnost v UZ uzavřeného typu,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073C0D7-10EE-4349-96B1-D597D97C5359}" type="parTrans" cxnId="{E15A69A5-5AF0-438C-9AD2-1FF1C419C254}">
      <dgm:prSet/>
      <dgm:spPr/>
      <dgm:t>
        <a:bodyPr/>
        <a:lstStyle/>
        <a:p>
          <a:pPr algn="ctr"/>
          <a:endParaRPr lang="cs-CZ"/>
        </a:p>
      </dgm:t>
    </dgm:pt>
    <dgm:pt modelId="{CABE590B-8BAC-4BCC-AE46-BEC71B4DACAB}" type="sibTrans" cxnId="{E15A69A5-5AF0-438C-9AD2-1FF1C419C254}">
      <dgm:prSet/>
      <dgm:spPr/>
      <dgm:t>
        <a:bodyPr/>
        <a:lstStyle/>
        <a:p>
          <a:pPr algn="ctr"/>
          <a:endParaRPr lang="cs-CZ"/>
        </a:p>
      </dgm:t>
    </dgm:pt>
    <dgm:pt modelId="{46448880-0207-4569-988C-362307C3940D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 soukromí.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7D49539-C9A0-4816-B8EA-27026DE05564}" type="parTrans" cxnId="{BF26B246-44C9-4C85-A9D3-17B6E50B7CD5}">
      <dgm:prSet/>
      <dgm:spPr/>
      <dgm:t>
        <a:bodyPr/>
        <a:lstStyle/>
        <a:p>
          <a:pPr algn="ctr"/>
          <a:endParaRPr lang="cs-CZ"/>
        </a:p>
      </dgm:t>
    </dgm:pt>
    <dgm:pt modelId="{82EC2D69-18B5-49DF-8997-5DF8A8254E0F}" type="sibTrans" cxnId="{BF26B246-44C9-4C85-A9D3-17B6E50B7CD5}">
      <dgm:prSet/>
      <dgm:spPr/>
      <dgm:t>
        <a:bodyPr/>
        <a:lstStyle/>
        <a:p>
          <a:pPr algn="ctr"/>
          <a:endParaRPr lang="cs-CZ"/>
        </a:p>
      </dgm:t>
    </dgm:pt>
    <dgm:pt modelId="{F953316E-ED84-4700-BB5D-0A1674B7865B}" type="pres">
      <dgm:prSet presAssocID="{F5494D9B-6406-46FC-A1F4-37F433F014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1D09144-E49C-4EF1-9E9B-A9D2692E4ACF}" type="pres">
      <dgm:prSet presAssocID="{076BC250-34B7-425D-B98B-9CCE69CDDF2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F57390-358F-4DBD-9340-DCF9F5747373}" type="pres">
      <dgm:prSet presAssocID="{4E27EA6F-DB8B-477A-B873-EBBBC0277332}" presName="spacer" presStyleCnt="0"/>
      <dgm:spPr/>
    </dgm:pt>
    <dgm:pt modelId="{6923BDEB-06FB-4894-A54F-7991AD3DAEEC}" type="pres">
      <dgm:prSet presAssocID="{DDD65994-BE7D-4A4A-A797-3909D130A48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8E41399-2463-4032-A058-D2CAECFAA358}" type="pres">
      <dgm:prSet presAssocID="{7985F4E2-4B49-44B5-8A76-DD6EAFA036AA}" presName="spacer" presStyleCnt="0"/>
      <dgm:spPr/>
    </dgm:pt>
    <dgm:pt modelId="{BE84D612-AE66-464D-888B-6CC54A70CA27}" type="pres">
      <dgm:prSet presAssocID="{CAFBA7C3-DDFD-4AD6-8849-9BA6403D07E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D6E8C52-F11E-4E99-9C35-F153E6B24449}" type="pres">
      <dgm:prSet presAssocID="{CABE590B-8BAC-4BCC-AE46-BEC71B4DACAB}" presName="spacer" presStyleCnt="0"/>
      <dgm:spPr/>
    </dgm:pt>
    <dgm:pt modelId="{AB3ECB6B-E93A-4EB8-BA70-C96C0E401CF5}" type="pres">
      <dgm:prSet presAssocID="{46448880-0207-4569-988C-362307C3940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2DC9B68-4069-495C-8ECF-90A247DAC273}" type="presOf" srcId="{DDD65994-BE7D-4A4A-A797-3909D130A48B}" destId="{6923BDEB-06FB-4894-A54F-7991AD3DAEEC}" srcOrd="0" destOrd="0" presId="urn:microsoft.com/office/officeart/2005/8/layout/vList2"/>
    <dgm:cxn modelId="{00DF923E-FD4F-4D07-A27C-A49BD37B5AAA}" srcId="{F5494D9B-6406-46FC-A1F4-37F433F0144F}" destId="{DDD65994-BE7D-4A4A-A797-3909D130A48B}" srcOrd="1" destOrd="0" parTransId="{AAB0F66D-D3DE-42C8-8704-4B5CC282E895}" sibTransId="{7985F4E2-4B49-44B5-8A76-DD6EAFA036AA}"/>
    <dgm:cxn modelId="{BF26B246-44C9-4C85-A9D3-17B6E50B7CD5}" srcId="{F5494D9B-6406-46FC-A1F4-37F433F0144F}" destId="{46448880-0207-4569-988C-362307C3940D}" srcOrd="3" destOrd="0" parTransId="{37D49539-C9A0-4816-B8EA-27026DE05564}" sibTransId="{82EC2D69-18B5-49DF-8997-5DF8A8254E0F}"/>
    <dgm:cxn modelId="{1A1FF469-2E59-498D-A4CE-776085E819BB}" type="presOf" srcId="{F5494D9B-6406-46FC-A1F4-37F433F0144F}" destId="{F953316E-ED84-4700-BB5D-0A1674B7865B}" srcOrd="0" destOrd="0" presId="urn:microsoft.com/office/officeart/2005/8/layout/vList2"/>
    <dgm:cxn modelId="{E15A69A5-5AF0-438C-9AD2-1FF1C419C254}" srcId="{F5494D9B-6406-46FC-A1F4-37F433F0144F}" destId="{CAFBA7C3-DDFD-4AD6-8849-9BA6403D07E2}" srcOrd="2" destOrd="0" parTransId="{B073C0D7-10EE-4349-96B1-D597D97C5359}" sibTransId="{CABE590B-8BAC-4BCC-AE46-BEC71B4DACAB}"/>
    <dgm:cxn modelId="{604B65B1-72A2-4D93-81C6-15BDAA403D7C}" type="presOf" srcId="{076BC250-34B7-425D-B98B-9CCE69CDDF28}" destId="{11D09144-E49C-4EF1-9E9B-A9D2692E4ACF}" srcOrd="0" destOrd="0" presId="urn:microsoft.com/office/officeart/2005/8/layout/vList2"/>
    <dgm:cxn modelId="{4BC65FF7-66AB-4FF1-B16C-8BA9732846FB}" type="presOf" srcId="{46448880-0207-4569-988C-362307C3940D}" destId="{AB3ECB6B-E93A-4EB8-BA70-C96C0E401CF5}" srcOrd="0" destOrd="0" presId="urn:microsoft.com/office/officeart/2005/8/layout/vList2"/>
    <dgm:cxn modelId="{987B0CCB-401B-40A4-97A5-6206E4FCD452}" srcId="{F5494D9B-6406-46FC-A1F4-37F433F0144F}" destId="{076BC250-34B7-425D-B98B-9CCE69CDDF28}" srcOrd="0" destOrd="0" parTransId="{214BF0FA-E43B-4D22-981C-48EFAC72630E}" sibTransId="{4E27EA6F-DB8B-477A-B873-EBBBC0277332}"/>
    <dgm:cxn modelId="{BC9C8960-A60E-40E7-A158-C65631817C1A}" type="presOf" srcId="{CAFBA7C3-DDFD-4AD6-8849-9BA6403D07E2}" destId="{BE84D612-AE66-464D-888B-6CC54A70CA27}" srcOrd="0" destOrd="0" presId="urn:microsoft.com/office/officeart/2005/8/layout/vList2"/>
    <dgm:cxn modelId="{8FF820CA-1540-4A44-BFD8-DD731DAF077D}" type="presParOf" srcId="{F953316E-ED84-4700-BB5D-0A1674B7865B}" destId="{11D09144-E49C-4EF1-9E9B-A9D2692E4ACF}" srcOrd="0" destOrd="0" presId="urn:microsoft.com/office/officeart/2005/8/layout/vList2"/>
    <dgm:cxn modelId="{BEDA4E02-6971-41B6-91B7-159A48D58717}" type="presParOf" srcId="{F953316E-ED84-4700-BB5D-0A1674B7865B}" destId="{98F57390-358F-4DBD-9340-DCF9F5747373}" srcOrd="1" destOrd="0" presId="urn:microsoft.com/office/officeart/2005/8/layout/vList2"/>
    <dgm:cxn modelId="{A6ECDB3C-3E76-4D4B-B950-60C6E6EF0FC6}" type="presParOf" srcId="{F953316E-ED84-4700-BB5D-0A1674B7865B}" destId="{6923BDEB-06FB-4894-A54F-7991AD3DAEEC}" srcOrd="2" destOrd="0" presId="urn:microsoft.com/office/officeart/2005/8/layout/vList2"/>
    <dgm:cxn modelId="{A8AF154F-B504-41A4-821C-6694DB65F15D}" type="presParOf" srcId="{F953316E-ED84-4700-BB5D-0A1674B7865B}" destId="{18E41399-2463-4032-A058-D2CAECFAA358}" srcOrd="3" destOrd="0" presId="urn:microsoft.com/office/officeart/2005/8/layout/vList2"/>
    <dgm:cxn modelId="{3AA3DB53-AE4B-46BA-A31E-0DE19C50EF94}" type="presParOf" srcId="{F953316E-ED84-4700-BB5D-0A1674B7865B}" destId="{BE84D612-AE66-464D-888B-6CC54A70CA27}" srcOrd="4" destOrd="0" presId="urn:microsoft.com/office/officeart/2005/8/layout/vList2"/>
    <dgm:cxn modelId="{FFC0DF06-C955-4476-884A-C68BE8C12990}" type="presParOf" srcId="{F953316E-ED84-4700-BB5D-0A1674B7865B}" destId="{DD6E8C52-F11E-4E99-9C35-F153E6B24449}" srcOrd="5" destOrd="0" presId="urn:microsoft.com/office/officeart/2005/8/layout/vList2"/>
    <dgm:cxn modelId="{0C840B14-DBB3-48A0-A412-1E8456046582}" type="presParOf" srcId="{F953316E-ED84-4700-BB5D-0A1674B7865B}" destId="{AB3ECB6B-E93A-4EB8-BA70-C96C0E401CF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291C42-CFD6-47E8-BE93-C918BB119786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EF58AB7E-4162-4BFD-9FC8-EC45F15E1B11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hotel,</a:t>
          </a:r>
        </a:p>
      </dgm:t>
    </dgm:pt>
    <dgm:pt modelId="{F67ED5D6-CE33-49D9-BEC7-7D56F3DA413B}" type="parTrans" cxnId="{C655C24A-79D3-4E50-877D-9CB5E77FCF73}">
      <dgm:prSet/>
      <dgm:spPr/>
      <dgm:t>
        <a:bodyPr/>
        <a:lstStyle/>
        <a:p>
          <a:endParaRPr lang="cs-CZ"/>
        </a:p>
      </dgm:t>
    </dgm:pt>
    <dgm:pt modelId="{34804CAF-0C61-434A-9F67-920193435B1C}" type="sibTrans" cxnId="{C655C24A-79D3-4E50-877D-9CB5E77FCF73}">
      <dgm:prSet/>
      <dgm:spPr/>
      <dgm:t>
        <a:bodyPr/>
        <a:lstStyle/>
        <a:p>
          <a:endParaRPr lang="cs-CZ"/>
        </a:p>
      </dgm:t>
    </dgm:pt>
    <dgm:pt modelId="{59544159-C490-49AB-94D4-A8D3FB8CBD77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hotel </a:t>
          </a:r>
          <a:r>
            <a:rPr lang="cs-CZ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garni</a:t>
          </a: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,</a:t>
          </a:r>
        </a:p>
      </dgm:t>
    </dgm:pt>
    <dgm:pt modelId="{0F82F435-3400-4F5B-B467-B9B4F0A95DDC}" type="parTrans" cxnId="{9BED5081-2B26-4E5F-BCD2-004087C8F7E9}">
      <dgm:prSet/>
      <dgm:spPr/>
      <dgm:t>
        <a:bodyPr/>
        <a:lstStyle/>
        <a:p>
          <a:endParaRPr lang="cs-CZ"/>
        </a:p>
      </dgm:t>
    </dgm:pt>
    <dgm:pt modelId="{9D862068-B4E8-4C6D-895A-18DCE80ACB5C}" type="sibTrans" cxnId="{9BED5081-2B26-4E5F-BCD2-004087C8F7E9}">
      <dgm:prSet/>
      <dgm:spPr/>
      <dgm:t>
        <a:bodyPr/>
        <a:lstStyle/>
        <a:p>
          <a:endParaRPr lang="cs-CZ"/>
        </a:p>
      </dgm:t>
    </dgm:pt>
    <dgm:pt modelId="{5E53800E-744D-4F65-8AD4-286A6B4491DE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motel,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6EDB910-99EB-4E89-B168-DF16BC328A27}" type="parTrans" cxnId="{81C4C43C-7CAF-4AD9-9129-969A77E4BFD8}">
      <dgm:prSet/>
      <dgm:spPr/>
      <dgm:t>
        <a:bodyPr/>
        <a:lstStyle/>
        <a:p>
          <a:endParaRPr lang="cs-CZ"/>
        </a:p>
      </dgm:t>
    </dgm:pt>
    <dgm:pt modelId="{FDFB3C2C-93C5-46A6-82AD-CFFE60A1245F}" type="sibTrans" cxnId="{81C4C43C-7CAF-4AD9-9129-969A77E4BFD8}">
      <dgm:prSet/>
      <dgm:spPr/>
      <dgm:t>
        <a:bodyPr/>
        <a:lstStyle/>
        <a:p>
          <a:endParaRPr lang="cs-CZ"/>
        </a:p>
      </dgm:t>
    </dgm:pt>
    <dgm:pt modelId="{40DACDBC-053F-4BD0-8239-FFF871C74032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botel,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AFD3E55-1CF8-430B-8E5C-042C025D063F}" type="parTrans" cxnId="{4EC68E27-21F1-412B-8CAB-38C2E23C5457}">
      <dgm:prSet/>
      <dgm:spPr/>
      <dgm:t>
        <a:bodyPr/>
        <a:lstStyle/>
        <a:p>
          <a:endParaRPr lang="cs-CZ"/>
        </a:p>
      </dgm:t>
    </dgm:pt>
    <dgm:pt modelId="{41907852-2719-456F-A8C0-D0E20203C0CE}" type="sibTrans" cxnId="{4EC68E27-21F1-412B-8CAB-38C2E23C5457}">
      <dgm:prSet/>
      <dgm:spPr/>
      <dgm:t>
        <a:bodyPr/>
        <a:lstStyle/>
        <a:p>
          <a:endParaRPr lang="cs-CZ"/>
        </a:p>
      </dgm:t>
    </dgm:pt>
    <dgm:pt modelId="{9D6697B7-E81D-4AC3-92AC-9109DFA5A74A}">
      <dgm:prSet/>
      <dgm:spPr/>
      <dgm:t>
        <a:bodyPr/>
        <a:lstStyle/>
        <a:p>
          <a:r>
            <a:rPr lang="cs-CZ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horstel</a:t>
          </a: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45D87B6-2FEE-4908-A6FE-73AE3BB670F0}" type="parTrans" cxnId="{92886500-A3A4-4A50-B361-62293C052725}">
      <dgm:prSet/>
      <dgm:spPr/>
      <dgm:t>
        <a:bodyPr/>
        <a:lstStyle/>
        <a:p>
          <a:endParaRPr lang="cs-CZ"/>
        </a:p>
      </dgm:t>
    </dgm:pt>
    <dgm:pt modelId="{D822F1D6-74EA-4928-AA80-1D83AC866BE5}" type="sibTrans" cxnId="{92886500-A3A4-4A50-B361-62293C052725}">
      <dgm:prSet/>
      <dgm:spPr/>
      <dgm:t>
        <a:bodyPr/>
        <a:lstStyle/>
        <a:p>
          <a:endParaRPr lang="cs-CZ"/>
        </a:p>
      </dgm:t>
    </dgm:pt>
    <dgm:pt modelId="{7E50681F-AB64-415A-81AD-4896D5C240F6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rotel,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4DBFF65-98B8-485F-8975-A16A826EEFE0}" type="parTrans" cxnId="{DD99D01D-A1F2-44AF-B2FE-D591AB70B8E2}">
      <dgm:prSet/>
      <dgm:spPr/>
      <dgm:t>
        <a:bodyPr/>
        <a:lstStyle/>
        <a:p>
          <a:endParaRPr lang="cs-CZ"/>
        </a:p>
      </dgm:t>
    </dgm:pt>
    <dgm:pt modelId="{9A7A1E3E-FAD8-4E6D-A7FC-075553741817}" type="sibTrans" cxnId="{DD99D01D-A1F2-44AF-B2FE-D591AB70B8E2}">
      <dgm:prSet/>
      <dgm:spPr/>
      <dgm:t>
        <a:bodyPr/>
        <a:lstStyle/>
        <a:p>
          <a:endParaRPr lang="cs-CZ"/>
        </a:p>
      </dgm:t>
    </dgm:pt>
    <dgm:pt modelId="{247680C6-FEB7-452C-BF4B-CC937B64D238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penzion,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CE080E1-06FC-4884-8C2C-F616DD47BC9A}" type="parTrans" cxnId="{77D6531F-535D-425A-94E2-AB275CD434BA}">
      <dgm:prSet/>
      <dgm:spPr/>
      <dgm:t>
        <a:bodyPr/>
        <a:lstStyle/>
        <a:p>
          <a:endParaRPr lang="cs-CZ"/>
        </a:p>
      </dgm:t>
    </dgm:pt>
    <dgm:pt modelId="{1C335E7A-0558-4A47-9E76-ADA8D7010D9A}" type="sibTrans" cxnId="{77D6531F-535D-425A-94E2-AB275CD434BA}">
      <dgm:prSet/>
      <dgm:spPr/>
      <dgm:t>
        <a:bodyPr/>
        <a:lstStyle/>
        <a:p>
          <a:endParaRPr lang="cs-CZ"/>
        </a:p>
      </dgm:t>
    </dgm:pt>
    <dgm:pt modelId="{827B560D-88E9-41AA-841A-4727D0F5378A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chatová osada,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30A752E-5687-4AAE-A497-F1CBAD624300}" type="parTrans" cxnId="{B77B5659-BC0B-423C-A59E-E565368795F7}">
      <dgm:prSet/>
      <dgm:spPr/>
      <dgm:t>
        <a:bodyPr/>
        <a:lstStyle/>
        <a:p>
          <a:endParaRPr lang="cs-CZ"/>
        </a:p>
      </dgm:t>
    </dgm:pt>
    <dgm:pt modelId="{E60E0CCD-E48E-48FA-92D8-24FC4AD11B7F}" type="sibTrans" cxnId="{B77B5659-BC0B-423C-A59E-E565368795F7}">
      <dgm:prSet/>
      <dgm:spPr/>
      <dgm:t>
        <a:bodyPr/>
        <a:lstStyle/>
        <a:p>
          <a:endParaRPr lang="cs-CZ"/>
        </a:p>
      </dgm:t>
    </dgm:pt>
    <dgm:pt modelId="{9EE28E89-08DA-4519-938F-C28AA1508B70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camp.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F7D510E-1652-40D5-AF0A-7DEAE33354AC}" type="parTrans" cxnId="{6B789D64-70D7-4857-9DBC-FCEA5710465F}">
      <dgm:prSet/>
      <dgm:spPr/>
      <dgm:t>
        <a:bodyPr/>
        <a:lstStyle/>
        <a:p>
          <a:endParaRPr lang="cs-CZ"/>
        </a:p>
      </dgm:t>
    </dgm:pt>
    <dgm:pt modelId="{B91BAA4C-5335-4465-A7A1-EAB1423DC594}" type="sibTrans" cxnId="{6B789D64-70D7-4857-9DBC-FCEA5710465F}">
      <dgm:prSet/>
      <dgm:spPr/>
      <dgm:t>
        <a:bodyPr/>
        <a:lstStyle/>
        <a:p>
          <a:endParaRPr lang="cs-CZ"/>
        </a:p>
      </dgm:t>
    </dgm:pt>
    <dgm:pt modelId="{AB0C57A9-1F38-4CE2-A138-60A146F8606C}" type="pres">
      <dgm:prSet presAssocID="{42291C42-CFD6-47E8-BE93-C918BB1197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CA8D4C3-CBC0-4918-97E8-DAC3ED3AD09D}" type="pres">
      <dgm:prSet presAssocID="{EF58AB7E-4162-4BFD-9FC8-EC45F15E1B11}" presName="parentText" presStyleLbl="node1" presStyleIdx="0" presStyleCnt="9" custLinFactNeighborY="-7156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7B9381-1AFF-4ACA-8685-1B8236A1DFC8}" type="pres">
      <dgm:prSet presAssocID="{34804CAF-0C61-434A-9F67-920193435B1C}" presName="spacer" presStyleCnt="0"/>
      <dgm:spPr/>
    </dgm:pt>
    <dgm:pt modelId="{B72C9A83-6A39-4F56-8612-2A6A6068A84F}" type="pres">
      <dgm:prSet presAssocID="{59544159-C490-49AB-94D4-A8D3FB8CBD77}" presName="parentText" presStyleLbl="node1" presStyleIdx="1" presStyleCnt="9" custLinFactNeighborX="-793" custLinFactNeighborY="-8341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559AB3E-8204-41DD-928F-2C9CF982E07E}" type="pres">
      <dgm:prSet presAssocID="{9D862068-B4E8-4C6D-895A-18DCE80ACB5C}" presName="spacer" presStyleCnt="0"/>
      <dgm:spPr/>
    </dgm:pt>
    <dgm:pt modelId="{ED977B1A-31E0-43A4-BC24-5EF3E2308DD6}" type="pres">
      <dgm:prSet presAssocID="{5E53800E-744D-4F65-8AD4-286A6B4491DE}" presName="parentText" presStyleLbl="node1" presStyleIdx="2" presStyleCnt="9" custLinFactNeighborX="-793" custLinFactNeighborY="-6184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B80F4D-6F94-420F-B80B-807B7DA551A9}" type="pres">
      <dgm:prSet presAssocID="{FDFB3C2C-93C5-46A6-82AD-CFFE60A1245F}" presName="spacer" presStyleCnt="0"/>
      <dgm:spPr/>
    </dgm:pt>
    <dgm:pt modelId="{EEFD9E88-256D-455D-A593-D8BA0F560003}" type="pres">
      <dgm:prSet presAssocID="{40DACDBC-053F-4BD0-8239-FFF871C74032}" presName="parentText" presStyleLbl="node1" presStyleIdx="3" presStyleCnt="9" custLinFactNeighborX="-793" custLinFactNeighborY="-8341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666B7AD-5DBF-4F27-BF10-1834E5C54700}" type="pres">
      <dgm:prSet presAssocID="{41907852-2719-456F-A8C0-D0E20203C0CE}" presName="spacer" presStyleCnt="0"/>
      <dgm:spPr/>
    </dgm:pt>
    <dgm:pt modelId="{C48C27BD-A899-46D5-963B-9E5237A50042}" type="pres">
      <dgm:prSet presAssocID="{7E50681F-AB64-415A-81AD-4896D5C240F6}" presName="parentText" presStyleLbl="node1" presStyleIdx="4" presStyleCnt="9" custLinFactNeighborX="-793" custLinFactNeighborY="-8341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D8F9DA6-39E7-45F1-A51E-25748946045A}" type="pres">
      <dgm:prSet presAssocID="{9A7A1E3E-FAD8-4E6D-A7FC-075553741817}" presName="spacer" presStyleCnt="0"/>
      <dgm:spPr/>
    </dgm:pt>
    <dgm:pt modelId="{61F0A775-D6AC-4276-B5C3-2591C5929AEF}" type="pres">
      <dgm:prSet presAssocID="{9D6697B7-E81D-4AC3-92AC-9109DFA5A74A}" presName="parentText" presStyleLbl="node1" presStyleIdx="5" presStyleCnt="9" custLinFactY="-1396" custLinFactNeighborX="-79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C3DD54E-4D98-4C10-A184-3C2EDCB4C22A}" type="pres">
      <dgm:prSet presAssocID="{D822F1D6-74EA-4928-AA80-1D83AC866BE5}" presName="spacer" presStyleCnt="0"/>
      <dgm:spPr/>
    </dgm:pt>
    <dgm:pt modelId="{FBB9DACE-C0BF-47C8-826B-CF59F3D31DF8}" type="pres">
      <dgm:prSet presAssocID="{247680C6-FEB7-452C-BF4B-CC937B64D23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00B153-4119-4B2C-8325-697300EAC62E}" type="pres">
      <dgm:prSet presAssocID="{1C335E7A-0558-4A47-9E76-ADA8D7010D9A}" presName="spacer" presStyleCnt="0"/>
      <dgm:spPr/>
    </dgm:pt>
    <dgm:pt modelId="{30711140-509B-4E99-A673-C9C4B3EFB63D}" type="pres">
      <dgm:prSet presAssocID="{827B560D-88E9-41AA-841A-4727D0F5378A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84F5C24-6198-468D-9424-CD2842E818F3}" type="pres">
      <dgm:prSet presAssocID="{E60E0CCD-E48E-48FA-92D8-24FC4AD11B7F}" presName="spacer" presStyleCnt="0"/>
      <dgm:spPr/>
    </dgm:pt>
    <dgm:pt modelId="{0E52D6BB-9725-46F0-B79B-BA87C2612674}" type="pres">
      <dgm:prSet presAssocID="{9EE28E89-08DA-4519-938F-C28AA1508B70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6489890-66F2-40C4-9494-1085D9035227}" type="presOf" srcId="{7E50681F-AB64-415A-81AD-4896D5C240F6}" destId="{C48C27BD-A899-46D5-963B-9E5237A50042}" srcOrd="0" destOrd="0" presId="urn:microsoft.com/office/officeart/2005/8/layout/vList2"/>
    <dgm:cxn modelId="{4798CBF1-C808-4765-8358-0FD61FD824F3}" type="presOf" srcId="{9D6697B7-E81D-4AC3-92AC-9109DFA5A74A}" destId="{61F0A775-D6AC-4276-B5C3-2591C5929AEF}" srcOrd="0" destOrd="0" presId="urn:microsoft.com/office/officeart/2005/8/layout/vList2"/>
    <dgm:cxn modelId="{DD99D01D-A1F2-44AF-B2FE-D591AB70B8E2}" srcId="{42291C42-CFD6-47E8-BE93-C918BB119786}" destId="{7E50681F-AB64-415A-81AD-4896D5C240F6}" srcOrd="4" destOrd="0" parTransId="{D4DBFF65-98B8-485F-8975-A16A826EEFE0}" sibTransId="{9A7A1E3E-FAD8-4E6D-A7FC-075553741817}"/>
    <dgm:cxn modelId="{319CCA08-BC8C-4364-B9D4-89B865BFD31A}" type="presOf" srcId="{EF58AB7E-4162-4BFD-9FC8-EC45F15E1B11}" destId="{5CA8D4C3-CBC0-4918-97E8-DAC3ED3AD09D}" srcOrd="0" destOrd="0" presId="urn:microsoft.com/office/officeart/2005/8/layout/vList2"/>
    <dgm:cxn modelId="{3BD9A547-CCDE-46A8-8326-4672D1FBD027}" type="presOf" srcId="{9EE28E89-08DA-4519-938F-C28AA1508B70}" destId="{0E52D6BB-9725-46F0-B79B-BA87C2612674}" srcOrd="0" destOrd="0" presId="urn:microsoft.com/office/officeart/2005/8/layout/vList2"/>
    <dgm:cxn modelId="{4EC68E27-21F1-412B-8CAB-38C2E23C5457}" srcId="{42291C42-CFD6-47E8-BE93-C918BB119786}" destId="{40DACDBC-053F-4BD0-8239-FFF871C74032}" srcOrd="3" destOrd="0" parTransId="{AAFD3E55-1CF8-430B-8E5C-042C025D063F}" sibTransId="{41907852-2719-456F-A8C0-D0E20203C0CE}"/>
    <dgm:cxn modelId="{7456A43E-D86E-4489-97B6-85F56A94FB0D}" type="presOf" srcId="{5E53800E-744D-4F65-8AD4-286A6B4491DE}" destId="{ED977B1A-31E0-43A4-BC24-5EF3E2308DD6}" srcOrd="0" destOrd="0" presId="urn:microsoft.com/office/officeart/2005/8/layout/vList2"/>
    <dgm:cxn modelId="{6B789D64-70D7-4857-9DBC-FCEA5710465F}" srcId="{42291C42-CFD6-47E8-BE93-C918BB119786}" destId="{9EE28E89-08DA-4519-938F-C28AA1508B70}" srcOrd="8" destOrd="0" parTransId="{EF7D510E-1652-40D5-AF0A-7DEAE33354AC}" sibTransId="{B91BAA4C-5335-4465-A7A1-EAB1423DC594}"/>
    <dgm:cxn modelId="{B77B5659-BC0B-423C-A59E-E565368795F7}" srcId="{42291C42-CFD6-47E8-BE93-C918BB119786}" destId="{827B560D-88E9-41AA-841A-4727D0F5378A}" srcOrd="7" destOrd="0" parTransId="{030A752E-5687-4AAE-A497-F1CBAD624300}" sibTransId="{E60E0CCD-E48E-48FA-92D8-24FC4AD11B7F}"/>
    <dgm:cxn modelId="{9BED5081-2B26-4E5F-BCD2-004087C8F7E9}" srcId="{42291C42-CFD6-47E8-BE93-C918BB119786}" destId="{59544159-C490-49AB-94D4-A8D3FB8CBD77}" srcOrd="1" destOrd="0" parTransId="{0F82F435-3400-4F5B-B467-B9B4F0A95DDC}" sibTransId="{9D862068-B4E8-4C6D-895A-18DCE80ACB5C}"/>
    <dgm:cxn modelId="{81C4C43C-7CAF-4AD9-9129-969A77E4BFD8}" srcId="{42291C42-CFD6-47E8-BE93-C918BB119786}" destId="{5E53800E-744D-4F65-8AD4-286A6B4491DE}" srcOrd="2" destOrd="0" parTransId="{E6EDB910-99EB-4E89-B168-DF16BC328A27}" sibTransId="{FDFB3C2C-93C5-46A6-82AD-CFFE60A1245F}"/>
    <dgm:cxn modelId="{003156D5-EAB6-4750-B7EF-AE4D9A02453E}" type="presOf" srcId="{40DACDBC-053F-4BD0-8239-FFF871C74032}" destId="{EEFD9E88-256D-455D-A593-D8BA0F560003}" srcOrd="0" destOrd="0" presId="urn:microsoft.com/office/officeart/2005/8/layout/vList2"/>
    <dgm:cxn modelId="{31BC209E-4189-476C-940D-7A9D30C763D9}" type="presOf" srcId="{827B560D-88E9-41AA-841A-4727D0F5378A}" destId="{30711140-509B-4E99-A673-C9C4B3EFB63D}" srcOrd="0" destOrd="0" presId="urn:microsoft.com/office/officeart/2005/8/layout/vList2"/>
    <dgm:cxn modelId="{77D6531F-535D-425A-94E2-AB275CD434BA}" srcId="{42291C42-CFD6-47E8-BE93-C918BB119786}" destId="{247680C6-FEB7-452C-BF4B-CC937B64D238}" srcOrd="6" destOrd="0" parTransId="{FCE080E1-06FC-4884-8C2C-F616DD47BC9A}" sibTransId="{1C335E7A-0558-4A47-9E76-ADA8D7010D9A}"/>
    <dgm:cxn modelId="{BA1703E2-23F7-4FB2-9E9E-D96AAA37E463}" type="presOf" srcId="{247680C6-FEB7-452C-BF4B-CC937B64D238}" destId="{FBB9DACE-C0BF-47C8-826B-CF59F3D31DF8}" srcOrd="0" destOrd="0" presId="urn:microsoft.com/office/officeart/2005/8/layout/vList2"/>
    <dgm:cxn modelId="{C655C24A-79D3-4E50-877D-9CB5E77FCF73}" srcId="{42291C42-CFD6-47E8-BE93-C918BB119786}" destId="{EF58AB7E-4162-4BFD-9FC8-EC45F15E1B11}" srcOrd="0" destOrd="0" parTransId="{F67ED5D6-CE33-49D9-BEC7-7D56F3DA413B}" sibTransId="{34804CAF-0C61-434A-9F67-920193435B1C}"/>
    <dgm:cxn modelId="{92886500-A3A4-4A50-B361-62293C052725}" srcId="{42291C42-CFD6-47E8-BE93-C918BB119786}" destId="{9D6697B7-E81D-4AC3-92AC-9109DFA5A74A}" srcOrd="5" destOrd="0" parTransId="{F45D87B6-2FEE-4908-A6FE-73AE3BB670F0}" sibTransId="{D822F1D6-74EA-4928-AA80-1D83AC866BE5}"/>
    <dgm:cxn modelId="{00642BF1-684E-4EB1-AC11-651465BE4E27}" type="presOf" srcId="{59544159-C490-49AB-94D4-A8D3FB8CBD77}" destId="{B72C9A83-6A39-4F56-8612-2A6A6068A84F}" srcOrd="0" destOrd="0" presId="urn:microsoft.com/office/officeart/2005/8/layout/vList2"/>
    <dgm:cxn modelId="{131BA4C6-2CCE-45CD-89BF-DA18567AB37E}" type="presOf" srcId="{42291C42-CFD6-47E8-BE93-C918BB119786}" destId="{AB0C57A9-1F38-4CE2-A138-60A146F8606C}" srcOrd="0" destOrd="0" presId="urn:microsoft.com/office/officeart/2005/8/layout/vList2"/>
    <dgm:cxn modelId="{DC8A0B99-C3E1-49C4-8E83-DAE7508122D2}" type="presParOf" srcId="{AB0C57A9-1F38-4CE2-A138-60A146F8606C}" destId="{5CA8D4C3-CBC0-4918-97E8-DAC3ED3AD09D}" srcOrd="0" destOrd="0" presId="urn:microsoft.com/office/officeart/2005/8/layout/vList2"/>
    <dgm:cxn modelId="{AEFD4DBE-E9CD-44B0-8329-084C782637B1}" type="presParOf" srcId="{AB0C57A9-1F38-4CE2-A138-60A146F8606C}" destId="{3C7B9381-1AFF-4ACA-8685-1B8236A1DFC8}" srcOrd="1" destOrd="0" presId="urn:microsoft.com/office/officeart/2005/8/layout/vList2"/>
    <dgm:cxn modelId="{536994A6-7977-46C5-AF65-4DF58AA4A970}" type="presParOf" srcId="{AB0C57A9-1F38-4CE2-A138-60A146F8606C}" destId="{B72C9A83-6A39-4F56-8612-2A6A6068A84F}" srcOrd="2" destOrd="0" presId="urn:microsoft.com/office/officeart/2005/8/layout/vList2"/>
    <dgm:cxn modelId="{C0D1E1DC-8A0A-44AB-8916-ACB264975C42}" type="presParOf" srcId="{AB0C57A9-1F38-4CE2-A138-60A146F8606C}" destId="{2559AB3E-8204-41DD-928F-2C9CF982E07E}" srcOrd="3" destOrd="0" presId="urn:microsoft.com/office/officeart/2005/8/layout/vList2"/>
    <dgm:cxn modelId="{281BBFBD-4DA0-4195-BBDE-1F85E49D02FC}" type="presParOf" srcId="{AB0C57A9-1F38-4CE2-A138-60A146F8606C}" destId="{ED977B1A-31E0-43A4-BC24-5EF3E2308DD6}" srcOrd="4" destOrd="0" presId="urn:microsoft.com/office/officeart/2005/8/layout/vList2"/>
    <dgm:cxn modelId="{F8C3D3AF-823E-4ADD-8742-AF69C8F86718}" type="presParOf" srcId="{AB0C57A9-1F38-4CE2-A138-60A146F8606C}" destId="{98B80F4D-6F94-420F-B80B-807B7DA551A9}" srcOrd="5" destOrd="0" presId="urn:microsoft.com/office/officeart/2005/8/layout/vList2"/>
    <dgm:cxn modelId="{82756C84-E15D-492C-9C26-D21D84BF4DE5}" type="presParOf" srcId="{AB0C57A9-1F38-4CE2-A138-60A146F8606C}" destId="{EEFD9E88-256D-455D-A593-D8BA0F560003}" srcOrd="6" destOrd="0" presId="urn:microsoft.com/office/officeart/2005/8/layout/vList2"/>
    <dgm:cxn modelId="{C1E58B96-457E-4616-AFE2-B97E3DD92E9B}" type="presParOf" srcId="{AB0C57A9-1F38-4CE2-A138-60A146F8606C}" destId="{0666B7AD-5DBF-4F27-BF10-1834E5C54700}" srcOrd="7" destOrd="0" presId="urn:microsoft.com/office/officeart/2005/8/layout/vList2"/>
    <dgm:cxn modelId="{F95D9336-A80B-4AE1-B218-C63E782B6973}" type="presParOf" srcId="{AB0C57A9-1F38-4CE2-A138-60A146F8606C}" destId="{C48C27BD-A899-46D5-963B-9E5237A50042}" srcOrd="8" destOrd="0" presId="urn:microsoft.com/office/officeart/2005/8/layout/vList2"/>
    <dgm:cxn modelId="{FF56E744-FEA0-48BE-B7F3-C95B8C16665D}" type="presParOf" srcId="{AB0C57A9-1F38-4CE2-A138-60A146F8606C}" destId="{ED8F9DA6-39E7-45F1-A51E-25748946045A}" srcOrd="9" destOrd="0" presId="urn:microsoft.com/office/officeart/2005/8/layout/vList2"/>
    <dgm:cxn modelId="{1732DB35-A6AF-4E2F-BF2E-28D4A41B584E}" type="presParOf" srcId="{AB0C57A9-1F38-4CE2-A138-60A146F8606C}" destId="{61F0A775-D6AC-4276-B5C3-2591C5929AEF}" srcOrd="10" destOrd="0" presId="urn:microsoft.com/office/officeart/2005/8/layout/vList2"/>
    <dgm:cxn modelId="{729574FC-9779-49C4-9B33-2B49CDA72FCB}" type="presParOf" srcId="{AB0C57A9-1F38-4CE2-A138-60A146F8606C}" destId="{4C3DD54E-4D98-4C10-A184-3C2EDCB4C22A}" srcOrd="11" destOrd="0" presId="urn:microsoft.com/office/officeart/2005/8/layout/vList2"/>
    <dgm:cxn modelId="{243F37C9-C711-42B6-BDB9-38F0E3113DF6}" type="presParOf" srcId="{AB0C57A9-1F38-4CE2-A138-60A146F8606C}" destId="{FBB9DACE-C0BF-47C8-826B-CF59F3D31DF8}" srcOrd="12" destOrd="0" presId="urn:microsoft.com/office/officeart/2005/8/layout/vList2"/>
    <dgm:cxn modelId="{937BB506-6EDF-42F0-92AE-3BD42EDE6269}" type="presParOf" srcId="{AB0C57A9-1F38-4CE2-A138-60A146F8606C}" destId="{5100B153-4119-4B2C-8325-697300EAC62E}" srcOrd="13" destOrd="0" presId="urn:microsoft.com/office/officeart/2005/8/layout/vList2"/>
    <dgm:cxn modelId="{3F2FE6F0-71DD-40B1-BE05-BBD961C0F37C}" type="presParOf" srcId="{AB0C57A9-1F38-4CE2-A138-60A146F8606C}" destId="{30711140-509B-4E99-A673-C9C4B3EFB63D}" srcOrd="14" destOrd="0" presId="urn:microsoft.com/office/officeart/2005/8/layout/vList2"/>
    <dgm:cxn modelId="{942D8F24-2548-43F7-B190-4AEB08109C36}" type="presParOf" srcId="{AB0C57A9-1F38-4CE2-A138-60A146F8606C}" destId="{284F5C24-6198-468D-9424-CD2842E818F3}" srcOrd="15" destOrd="0" presId="urn:microsoft.com/office/officeart/2005/8/layout/vList2"/>
    <dgm:cxn modelId="{1639BE6A-CB60-4390-987B-8DCC662619DA}" type="presParOf" srcId="{AB0C57A9-1F38-4CE2-A138-60A146F8606C}" destId="{0E52D6BB-9725-46F0-B79B-BA87C2612674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EDA6E8-5288-4036-B8CC-88294A84EC9A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415F8044-8A64-4FD6-86D4-BDA7267F3996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přímořské,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0E2B0CE-2F67-4503-83A4-2BD6A90E7F30}" type="parTrans" cxnId="{FD0B521D-6362-4B29-9DA5-0EC935DE2309}">
      <dgm:prSet/>
      <dgm:spPr/>
      <dgm:t>
        <a:bodyPr/>
        <a:lstStyle/>
        <a:p>
          <a:endParaRPr lang="cs-CZ"/>
        </a:p>
      </dgm:t>
    </dgm:pt>
    <dgm:pt modelId="{D27777E6-23D4-4418-8614-891C3917F3F7}" type="sibTrans" cxnId="{FD0B521D-6362-4B29-9DA5-0EC935DE2309}">
      <dgm:prSet/>
      <dgm:spPr/>
      <dgm:t>
        <a:bodyPr/>
        <a:lstStyle/>
        <a:p>
          <a:endParaRPr lang="cs-CZ"/>
        </a:p>
      </dgm:t>
    </dgm:pt>
    <dgm:pt modelId="{391A1EB7-ADEA-4882-A72A-078CCDD49FF7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rekreační.</a:t>
          </a:r>
        </a:p>
      </dgm:t>
    </dgm:pt>
    <dgm:pt modelId="{87614F0E-C8A0-47E9-A017-23DBE63F7F71}" type="parTrans" cxnId="{FF20BB54-9B97-44D4-A4AA-7E2DD010B57E}">
      <dgm:prSet/>
      <dgm:spPr/>
      <dgm:t>
        <a:bodyPr/>
        <a:lstStyle/>
        <a:p>
          <a:endParaRPr lang="cs-CZ"/>
        </a:p>
      </dgm:t>
    </dgm:pt>
    <dgm:pt modelId="{F92713B8-A831-43F1-B486-05DAE1409D67}" type="sibTrans" cxnId="{FF20BB54-9B97-44D4-A4AA-7E2DD010B57E}">
      <dgm:prSet/>
      <dgm:spPr/>
      <dgm:t>
        <a:bodyPr/>
        <a:lstStyle/>
        <a:p>
          <a:endParaRPr lang="cs-CZ"/>
        </a:p>
      </dgm:t>
    </dgm:pt>
    <dgm:pt modelId="{15A94276-1651-4CAC-AB75-59FEC4F32ABF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lázeňské,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6B5CD1C-30E0-4CEE-89FD-3DA90B4B164C}" type="parTrans" cxnId="{B86FDC44-0A99-4364-9DFC-C67CE3D684DF}">
      <dgm:prSet/>
      <dgm:spPr/>
      <dgm:t>
        <a:bodyPr/>
        <a:lstStyle/>
        <a:p>
          <a:endParaRPr lang="cs-CZ"/>
        </a:p>
      </dgm:t>
    </dgm:pt>
    <dgm:pt modelId="{AA2BA66F-90F1-4091-9082-D39023D604F0}" type="sibTrans" cxnId="{B86FDC44-0A99-4364-9DFC-C67CE3D684DF}">
      <dgm:prSet/>
      <dgm:spPr/>
      <dgm:t>
        <a:bodyPr/>
        <a:lstStyle/>
        <a:p>
          <a:endParaRPr lang="cs-CZ"/>
        </a:p>
      </dgm:t>
    </dgm:pt>
    <dgm:pt modelId="{4DB7ABE1-C0AB-4883-9282-D229294BB1A3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horské,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39E07D1-76BB-42D6-A5DF-96A59459DD48}" type="parTrans" cxnId="{8D90F750-7C08-4E55-AB39-A4D34BDB1F80}">
      <dgm:prSet/>
      <dgm:spPr/>
      <dgm:t>
        <a:bodyPr/>
        <a:lstStyle/>
        <a:p>
          <a:endParaRPr lang="cs-CZ"/>
        </a:p>
      </dgm:t>
    </dgm:pt>
    <dgm:pt modelId="{12723CD3-B50E-46A6-84F4-C91A37D5BA2A}" type="sibTrans" cxnId="{8D90F750-7C08-4E55-AB39-A4D34BDB1F80}">
      <dgm:prSet/>
      <dgm:spPr/>
      <dgm:t>
        <a:bodyPr/>
        <a:lstStyle/>
        <a:p>
          <a:endParaRPr lang="cs-CZ"/>
        </a:p>
      </dgm:t>
    </dgm:pt>
    <dgm:pt modelId="{5E8C1719-908E-4775-B300-DAA2954994F8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městské,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EFF748E-C6D3-4353-A99A-9CB6E6D424B2}" type="parTrans" cxnId="{0F050AFB-68F5-4DE2-8F18-4F0C4D1FAD40}">
      <dgm:prSet/>
      <dgm:spPr/>
      <dgm:t>
        <a:bodyPr/>
        <a:lstStyle/>
        <a:p>
          <a:endParaRPr lang="cs-CZ"/>
        </a:p>
      </dgm:t>
    </dgm:pt>
    <dgm:pt modelId="{2AF4354F-4724-4C38-BE78-443DFAD9A4A1}" type="sibTrans" cxnId="{0F050AFB-68F5-4DE2-8F18-4F0C4D1FAD40}">
      <dgm:prSet/>
      <dgm:spPr/>
      <dgm:t>
        <a:bodyPr/>
        <a:lstStyle/>
        <a:p>
          <a:endParaRPr lang="cs-CZ"/>
        </a:p>
      </dgm:t>
    </dgm:pt>
    <dgm:pt modelId="{F1AB3D08-353A-40F7-9EE7-E95F313ABBAD}" type="pres">
      <dgm:prSet presAssocID="{B7EDA6E8-5288-4036-B8CC-88294A84EC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28EA5D-1D36-4AD2-974D-CD8FA29D7CD2}" type="pres">
      <dgm:prSet presAssocID="{5E8C1719-908E-4775-B300-DAA2954994F8}" presName="parentText" presStyleLbl="node1" presStyleIdx="0" presStyleCnt="5" custLinFactNeighborX="2550" custLinFactNeighborY="1352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040EEBB-FB1D-444A-88F6-FD3BA6419621}" type="pres">
      <dgm:prSet presAssocID="{2AF4354F-4724-4C38-BE78-443DFAD9A4A1}" presName="spacer" presStyleCnt="0"/>
      <dgm:spPr/>
    </dgm:pt>
    <dgm:pt modelId="{F4903061-016F-4E0C-80F0-6A4DF517721B}" type="pres">
      <dgm:prSet presAssocID="{415F8044-8A64-4FD6-86D4-BDA7267F399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A15F8E0-6B16-421A-A98B-48D0C73F3B05}" type="pres">
      <dgm:prSet presAssocID="{D27777E6-23D4-4418-8614-891C3917F3F7}" presName="spacer" presStyleCnt="0"/>
      <dgm:spPr/>
    </dgm:pt>
    <dgm:pt modelId="{AEF0345E-E3A7-47CE-B37D-B17726ED6B46}" type="pres">
      <dgm:prSet presAssocID="{4DB7ABE1-C0AB-4883-9282-D229294BB1A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D06B228-AA9F-4EC7-8BC8-E21BF7C92E33}" type="pres">
      <dgm:prSet presAssocID="{12723CD3-B50E-46A6-84F4-C91A37D5BA2A}" presName="spacer" presStyleCnt="0"/>
      <dgm:spPr/>
    </dgm:pt>
    <dgm:pt modelId="{8D848083-06DC-4C32-B022-3B79E6A2F4C1}" type="pres">
      <dgm:prSet presAssocID="{15A94276-1651-4CAC-AB75-59FEC4F32AB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2FE6259-6EBA-41F6-8D3D-18D837BA3FFA}" type="pres">
      <dgm:prSet presAssocID="{AA2BA66F-90F1-4091-9082-D39023D604F0}" presName="spacer" presStyleCnt="0"/>
      <dgm:spPr/>
    </dgm:pt>
    <dgm:pt modelId="{25EBCB1B-537E-41FA-A648-43691911CE53}" type="pres">
      <dgm:prSet presAssocID="{391A1EB7-ADEA-4882-A72A-078CCDD49FF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F050AFB-68F5-4DE2-8F18-4F0C4D1FAD40}" srcId="{B7EDA6E8-5288-4036-B8CC-88294A84EC9A}" destId="{5E8C1719-908E-4775-B300-DAA2954994F8}" srcOrd="0" destOrd="0" parTransId="{5EFF748E-C6D3-4353-A99A-9CB6E6D424B2}" sibTransId="{2AF4354F-4724-4C38-BE78-443DFAD9A4A1}"/>
    <dgm:cxn modelId="{C7E8B7B2-557D-4FE8-993B-F2D59D326573}" type="presOf" srcId="{4DB7ABE1-C0AB-4883-9282-D229294BB1A3}" destId="{AEF0345E-E3A7-47CE-B37D-B17726ED6B46}" srcOrd="0" destOrd="0" presId="urn:microsoft.com/office/officeart/2005/8/layout/vList2"/>
    <dgm:cxn modelId="{F839710E-F8D5-4766-84BF-0E1CEF2BDBDF}" type="presOf" srcId="{5E8C1719-908E-4775-B300-DAA2954994F8}" destId="{1228EA5D-1D36-4AD2-974D-CD8FA29D7CD2}" srcOrd="0" destOrd="0" presId="urn:microsoft.com/office/officeart/2005/8/layout/vList2"/>
    <dgm:cxn modelId="{9CAD66AE-3C60-4A73-876E-AE02B5F33CD6}" type="presOf" srcId="{B7EDA6E8-5288-4036-B8CC-88294A84EC9A}" destId="{F1AB3D08-353A-40F7-9EE7-E95F313ABBAD}" srcOrd="0" destOrd="0" presId="urn:microsoft.com/office/officeart/2005/8/layout/vList2"/>
    <dgm:cxn modelId="{B86FDC44-0A99-4364-9DFC-C67CE3D684DF}" srcId="{B7EDA6E8-5288-4036-B8CC-88294A84EC9A}" destId="{15A94276-1651-4CAC-AB75-59FEC4F32ABF}" srcOrd="3" destOrd="0" parTransId="{E6B5CD1C-30E0-4CEE-89FD-3DA90B4B164C}" sibTransId="{AA2BA66F-90F1-4091-9082-D39023D604F0}"/>
    <dgm:cxn modelId="{47F92ABF-4CCE-4CD4-A5A5-C599CAB6C72E}" type="presOf" srcId="{415F8044-8A64-4FD6-86D4-BDA7267F3996}" destId="{F4903061-016F-4E0C-80F0-6A4DF517721B}" srcOrd="0" destOrd="0" presId="urn:microsoft.com/office/officeart/2005/8/layout/vList2"/>
    <dgm:cxn modelId="{8D90F750-7C08-4E55-AB39-A4D34BDB1F80}" srcId="{B7EDA6E8-5288-4036-B8CC-88294A84EC9A}" destId="{4DB7ABE1-C0AB-4883-9282-D229294BB1A3}" srcOrd="2" destOrd="0" parTransId="{E39E07D1-76BB-42D6-A5DF-96A59459DD48}" sibTransId="{12723CD3-B50E-46A6-84F4-C91A37D5BA2A}"/>
    <dgm:cxn modelId="{5FFD9B59-0496-4540-BE77-39F79AD21CFE}" type="presOf" srcId="{391A1EB7-ADEA-4882-A72A-078CCDD49FF7}" destId="{25EBCB1B-537E-41FA-A648-43691911CE53}" srcOrd="0" destOrd="0" presId="urn:microsoft.com/office/officeart/2005/8/layout/vList2"/>
    <dgm:cxn modelId="{FF20BB54-9B97-44D4-A4AA-7E2DD010B57E}" srcId="{B7EDA6E8-5288-4036-B8CC-88294A84EC9A}" destId="{391A1EB7-ADEA-4882-A72A-078CCDD49FF7}" srcOrd="4" destOrd="0" parTransId="{87614F0E-C8A0-47E9-A017-23DBE63F7F71}" sibTransId="{F92713B8-A831-43F1-B486-05DAE1409D67}"/>
    <dgm:cxn modelId="{FD0B521D-6362-4B29-9DA5-0EC935DE2309}" srcId="{B7EDA6E8-5288-4036-B8CC-88294A84EC9A}" destId="{415F8044-8A64-4FD6-86D4-BDA7267F3996}" srcOrd="1" destOrd="0" parTransId="{A0E2B0CE-2F67-4503-83A4-2BD6A90E7F30}" sibTransId="{D27777E6-23D4-4418-8614-891C3917F3F7}"/>
    <dgm:cxn modelId="{E4D86800-4DBF-4D86-8F94-0B3104F1EAE2}" type="presOf" srcId="{15A94276-1651-4CAC-AB75-59FEC4F32ABF}" destId="{8D848083-06DC-4C32-B022-3B79E6A2F4C1}" srcOrd="0" destOrd="0" presId="urn:microsoft.com/office/officeart/2005/8/layout/vList2"/>
    <dgm:cxn modelId="{2CDD9F74-CF7F-4E41-B118-B47A2F059453}" type="presParOf" srcId="{F1AB3D08-353A-40F7-9EE7-E95F313ABBAD}" destId="{1228EA5D-1D36-4AD2-974D-CD8FA29D7CD2}" srcOrd="0" destOrd="0" presId="urn:microsoft.com/office/officeart/2005/8/layout/vList2"/>
    <dgm:cxn modelId="{C1496032-B8B9-43D2-8CCA-2F87C8AAF131}" type="presParOf" srcId="{F1AB3D08-353A-40F7-9EE7-E95F313ABBAD}" destId="{D040EEBB-FB1D-444A-88F6-FD3BA6419621}" srcOrd="1" destOrd="0" presId="urn:microsoft.com/office/officeart/2005/8/layout/vList2"/>
    <dgm:cxn modelId="{864B392D-9CC7-46E9-A5AF-B36593434228}" type="presParOf" srcId="{F1AB3D08-353A-40F7-9EE7-E95F313ABBAD}" destId="{F4903061-016F-4E0C-80F0-6A4DF517721B}" srcOrd="2" destOrd="0" presId="urn:microsoft.com/office/officeart/2005/8/layout/vList2"/>
    <dgm:cxn modelId="{5BF83933-A7D5-4141-A378-F776DFF1CB86}" type="presParOf" srcId="{F1AB3D08-353A-40F7-9EE7-E95F313ABBAD}" destId="{DA15F8E0-6B16-421A-A98B-48D0C73F3B05}" srcOrd="3" destOrd="0" presId="urn:microsoft.com/office/officeart/2005/8/layout/vList2"/>
    <dgm:cxn modelId="{088D9449-EFCA-4191-A1BB-27269C35D17E}" type="presParOf" srcId="{F1AB3D08-353A-40F7-9EE7-E95F313ABBAD}" destId="{AEF0345E-E3A7-47CE-B37D-B17726ED6B46}" srcOrd="4" destOrd="0" presId="urn:microsoft.com/office/officeart/2005/8/layout/vList2"/>
    <dgm:cxn modelId="{714F8E74-AF97-4F3B-BB8C-0B71EA45AB33}" type="presParOf" srcId="{F1AB3D08-353A-40F7-9EE7-E95F313ABBAD}" destId="{8D06B228-AA9F-4EC7-8BC8-E21BF7C92E33}" srcOrd="5" destOrd="0" presId="urn:microsoft.com/office/officeart/2005/8/layout/vList2"/>
    <dgm:cxn modelId="{A449AFDD-9321-44E6-8511-1570555950CB}" type="presParOf" srcId="{F1AB3D08-353A-40F7-9EE7-E95F313ABBAD}" destId="{8D848083-06DC-4C32-B022-3B79E6A2F4C1}" srcOrd="6" destOrd="0" presId="urn:microsoft.com/office/officeart/2005/8/layout/vList2"/>
    <dgm:cxn modelId="{A517C56B-BC08-480F-A22A-0D3984F9B915}" type="presParOf" srcId="{F1AB3D08-353A-40F7-9EE7-E95F313ABBAD}" destId="{32FE6259-6EBA-41F6-8D3D-18D837BA3FFA}" srcOrd="7" destOrd="0" presId="urn:microsoft.com/office/officeart/2005/8/layout/vList2"/>
    <dgm:cxn modelId="{298682F5-A7F5-4AF7-AB75-2E080E039260}" type="presParOf" srcId="{F1AB3D08-353A-40F7-9EE7-E95F313ABBAD}" destId="{25EBCB1B-537E-41FA-A648-43691911CE5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EDA6E8-5288-4036-B8CC-88294A84EC9A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415F8044-8A64-4FD6-86D4-BDA7267F3996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a.s.,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0E2B0CE-2F67-4503-83A4-2BD6A90E7F30}" type="parTrans" cxnId="{FD0B521D-6362-4B29-9DA5-0EC935DE2309}">
      <dgm:prSet/>
      <dgm:spPr/>
      <dgm:t>
        <a:bodyPr/>
        <a:lstStyle/>
        <a:p>
          <a:endParaRPr lang="cs-CZ"/>
        </a:p>
      </dgm:t>
    </dgm:pt>
    <dgm:pt modelId="{D27777E6-23D4-4418-8614-891C3917F3F7}" type="sibTrans" cxnId="{FD0B521D-6362-4B29-9DA5-0EC935DE2309}">
      <dgm:prSet/>
      <dgm:spPr/>
      <dgm:t>
        <a:bodyPr/>
        <a:lstStyle/>
        <a:p>
          <a:endParaRPr lang="cs-CZ"/>
        </a:p>
      </dgm:t>
    </dgm:pt>
    <dgm:pt modelId="{5E8C1719-908E-4775-B300-DAA2954994F8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fyzická osoba,</a:t>
          </a:r>
        </a:p>
      </dgm:t>
    </dgm:pt>
    <dgm:pt modelId="{5EFF748E-C6D3-4353-A99A-9CB6E6D424B2}" type="parTrans" cxnId="{0F050AFB-68F5-4DE2-8F18-4F0C4D1FAD40}">
      <dgm:prSet/>
      <dgm:spPr/>
      <dgm:t>
        <a:bodyPr/>
        <a:lstStyle/>
        <a:p>
          <a:endParaRPr lang="cs-CZ"/>
        </a:p>
      </dgm:t>
    </dgm:pt>
    <dgm:pt modelId="{2AF4354F-4724-4C38-BE78-443DFAD9A4A1}" type="sibTrans" cxnId="{0F050AFB-68F5-4DE2-8F18-4F0C4D1FAD40}">
      <dgm:prSet/>
      <dgm:spPr/>
      <dgm:t>
        <a:bodyPr/>
        <a:lstStyle/>
        <a:p>
          <a:endParaRPr lang="cs-CZ"/>
        </a:p>
      </dgm:t>
    </dgm:pt>
    <dgm:pt modelId="{7D2923EC-01D4-49DB-A085-6C1EAA872AAA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spol. s ručením omezeným,</a:t>
          </a:r>
        </a:p>
      </dgm:t>
    </dgm:pt>
    <dgm:pt modelId="{A3B782E5-47EF-4C32-8962-344991EF0592}" type="parTrans" cxnId="{05CB2383-F4E5-454A-9F9A-9F45AF6E3200}">
      <dgm:prSet/>
      <dgm:spPr/>
      <dgm:t>
        <a:bodyPr/>
        <a:lstStyle/>
        <a:p>
          <a:endParaRPr lang="cs-CZ"/>
        </a:p>
      </dgm:t>
    </dgm:pt>
    <dgm:pt modelId="{E0522741-7055-41A4-B531-AB0E967E2DA3}" type="sibTrans" cxnId="{05CB2383-F4E5-454A-9F9A-9F45AF6E3200}">
      <dgm:prSet/>
      <dgm:spPr/>
      <dgm:t>
        <a:bodyPr/>
        <a:lstStyle/>
        <a:p>
          <a:endParaRPr lang="cs-CZ"/>
        </a:p>
      </dgm:t>
    </dgm:pt>
    <dgm:pt modelId="{CCDE46F1-269A-4057-8DF7-418F97C5EB2B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v.o.s.,</a:t>
          </a:r>
        </a:p>
      </dgm:t>
    </dgm:pt>
    <dgm:pt modelId="{8E297D40-5AD4-4DED-80D7-20EC9060489B}" type="parTrans" cxnId="{B63E2033-1FBC-4ED4-A9FA-B2B223019CB2}">
      <dgm:prSet/>
      <dgm:spPr/>
      <dgm:t>
        <a:bodyPr/>
        <a:lstStyle/>
        <a:p>
          <a:endParaRPr lang="cs-CZ"/>
        </a:p>
      </dgm:t>
    </dgm:pt>
    <dgm:pt modelId="{FDAFD0ED-2B69-47DE-8940-B858788DFD92}" type="sibTrans" cxnId="{B63E2033-1FBC-4ED4-A9FA-B2B223019CB2}">
      <dgm:prSet/>
      <dgm:spPr/>
      <dgm:t>
        <a:bodyPr/>
        <a:lstStyle/>
        <a:p>
          <a:endParaRPr lang="cs-CZ"/>
        </a:p>
      </dgm:t>
    </dgm:pt>
    <dgm:pt modelId="{CB392793-215B-4F3D-9CB0-69A20966B51A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hotelový řetězec.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96544775-493C-4641-959E-7EAACEC1D45A}" type="parTrans" cxnId="{CD7DB5A3-0F75-4EFB-8065-047FADB46C6D}">
      <dgm:prSet/>
      <dgm:spPr/>
      <dgm:t>
        <a:bodyPr/>
        <a:lstStyle/>
        <a:p>
          <a:endParaRPr lang="cs-CZ"/>
        </a:p>
      </dgm:t>
    </dgm:pt>
    <dgm:pt modelId="{53ACC0A6-AA28-4BD9-87BB-AD4225502A76}" type="sibTrans" cxnId="{CD7DB5A3-0F75-4EFB-8065-047FADB46C6D}">
      <dgm:prSet/>
      <dgm:spPr/>
      <dgm:t>
        <a:bodyPr/>
        <a:lstStyle/>
        <a:p>
          <a:endParaRPr lang="cs-CZ"/>
        </a:p>
      </dgm:t>
    </dgm:pt>
    <dgm:pt modelId="{F1AB3D08-353A-40F7-9EE7-E95F313ABBAD}" type="pres">
      <dgm:prSet presAssocID="{B7EDA6E8-5288-4036-B8CC-88294A84EC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28EA5D-1D36-4AD2-974D-CD8FA29D7CD2}" type="pres">
      <dgm:prSet presAssocID="{5E8C1719-908E-4775-B300-DAA2954994F8}" presName="parentText" presStyleLbl="node1" presStyleIdx="0" presStyleCnt="5" custLinFactNeighborX="2550" custLinFactNeighborY="1352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040EEBB-FB1D-444A-88F6-FD3BA6419621}" type="pres">
      <dgm:prSet presAssocID="{2AF4354F-4724-4C38-BE78-443DFAD9A4A1}" presName="spacer" presStyleCnt="0"/>
      <dgm:spPr/>
    </dgm:pt>
    <dgm:pt modelId="{AD23E1FB-368A-4188-9302-808CB413B729}" type="pres">
      <dgm:prSet presAssocID="{CCDE46F1-269A-4057-8DF7-418F97C5EB2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435292-3CFC-432F-96C1-706F04B1DEE2}" type="pres">
      <dgm:prSet presAssocID="{FDAFD0ED-2B69-47DE-8940-B858788DFD92}" presName="spacer" presStyleCnt="0"/>
      <dgm:spPr/>
    </dgm:pt>
    <dgm:pt modelId="{CC52F45F-A44E-4503-86F3-0438166B86A0}" type="pres">
      <dgm:prSet presAssocID="{7D2923EC-01D4-49DB-A085-6C1EAA872AA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088C600-61BA-4715-BD94-9E3977055322}" type="pres">
      <dgm:prSet presAssocID="{E0522741-7055-41A4-B531-AB0E967E2DA3}" presName="spacer" presStyleCnt="0"/>
      <dgm:spPr/>
    </dgm:pt>
    <dgm:pt modelId="{F4903061-016F-4E0C-80F0-6A4DF517721B}" type="pres">
      <dgm:prSet presAssocID="{415F8044-8A64-4FD6-86D4-BDA7267F3996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A15F8E0-6B16-421A-A98B-48D0C73F3B05}" type="pres">
      <dgm:prSet presAssocID="{D27777E6-23D4-4418-8614-891C3917F3F7}" presName="spacer" presStyleCnt="0"/>
      <dgm:spPr/>
    </dgm:pt>
    <dgm:pt modelId="{D11E7E4D-F05A-4B95-8138-F47C60B7B23D}" type="pres">
      <dgm:prSet presAssocID="{CB392793-215B-4F3D-9CB0-69A20966B51A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4E732AA-7C26-4FAB-82A5-8CD66C688C2B}" type="presOf" srcId="{CB392793-215B-4F3D-9CB0-69A20966B51A}" destId="{D11E7E4D-F05A-4B95-8138-F47C60B7B23D}" srcOrd="0" destOrd="0" presId="urn:microsoft.com/office/officeart/2005/8/layout/vList2"/>
    <dgm:cxn modelId="{B63E2033-1FBC-4ED4-A9FA-B2B223019CB2}" srcId="{B7EDA6E8-5288-4036-B8CC-88294A84EC9A}" destId="{CCDE46F1-269A-4057-8DF7-418F97C5EB2B}" srcOrd="1" destOrd="0" parTransId="{8E297D40-5AD4-4DED-80D7-20EC9060489B}" sibTransId="{FDAFD0ED-2B69-47DE-8940-B858788DFD92}"/>
    <dgm:cxn modelId="{062362E4-2D57-4479-B185-A13F1C54FD9D}" type="presOf" srcId="{5E8C1719-908E-4775-B300-DAA2954994F8}" destId="{1228EA5D-1D36-4AD2-974D-CD8FA29D7CD2}" srcOrd="0" destOrd="0" presId="urn:microsoft.com/office/officeart/2005/8/layout/vList2"/>
    <dgm:cxn modelId="{6450B650-306F-4328-8AB7-7A636C165593}" type="presOf" srcId="{7D2923EC-01D4-49DB-A085-6C1EAA872AAA}" destId="{CC52F45F-A44E-4503-86F3-0438166B86A0}" srcOrd="0" destOrd="0" presId="urn:microsoft.com/office/officeart/2005/8/layout/vList2"/>
    <dgm:cxn modelId="{BE1A092C-5E8A-4682-8CD5-1C14CAC04B0D}" type="presOf" srcId="{415F8044-8A64-4FD6-86D4-BDA7267F3996}" destId="{F4903061-016F-4E0C-80F0-6A4DF517721B}" srcOrd="0" destOrd="0" presId="urn:microsoft.com/office/officeart/2005/8/layout/vList2"/>
    <dgm:cxn modelId="{CD7DB5A3-0F75-4EFB-8065-047FADB46C6D}" srcId="{B7EDA6E8-5288-4036-B8CC-88294A84EC9A}" destId="{CB392793-215B-4F3D-9CB0-69A20966B51A}" srcOrd="4" destOrd="0" parTransId="{96544775-493C-4641-959E-7EAACEC1D45A}" sibTransId="{53ACC0A6-AA28-4BD9-87BB-AD4225502A76}"/>
    <dgm:cxn modelId="{0F050AFB-68F5-4DE2-8F18-4F0C4D1FAD40}" srcId="{B7EDA6E8-5288-4036-B8CC-88294A84EC9A}" destId="{5E8C1719-908E-4775-B300-DAA2954994F8}" srcOrd="0" destOrd="0" parTransId="{5EFF748E-C6D3-4353-A99A-9CB6E6D424B2}" sibTransId="{2AF4354F-4724-4C38-BE78-443DFAD9A4A1}"/>
    <dgm:cxn modelId="{D2BF8AB1-44FE-4203-BC64-46ED72DF9379}" type="presOf" srcId="{B7EDA6E8-5288-4036-B8CC-88294A84EC9A}" destId="{F1AB3D08-353A-40F7-9EE7-E95F313ABBAD}" srcOrd="0" destOrd="0" presId="urn:microsoft.com/office/officeart/2005/8/layout/vList2"/>
    <dgm:cxn modelId="{FD0B521D-6362-4B29-9DA5-0EC935DE2309}" srcId="{B7EDA6E8-5288-4036-B8CC-88294A84EC9A}" destId="{415F8044-8A64-4FD6-86D4-BDA7267F3996}" srcOrd="3" destOrd="0" parTransId="{A0E2B0CE-2F67-4503-83A4-2BD6A90E7F30}" sibTransId="{D27777E6-23D4-4418-8614-891C3917F3F7}"/>
    <dgm:cxn modelId="{5B60565D-8850-4355-A38F-3C880607B648}" type="presOf" srcId="{CCDE46F1-269A-4057-8DF7-418F97C5EB2B}" destId="{AD23E1FB-368A-4188-9302-808CB413B729}" srcOrd="0" destOrd="0" presId="urn:microsoft.com/office/officeart/2005/8/layout/vList2"/>
    <dgm:cxn modelId="{05CB2383-F4E5-454A-9F9A-9F45AF6E3200}" srcId="{B7EDA6E8-5288-4036-B8CC-88294A84EC9A}" destId="{7D2923EC-01D4-49DB-A085-6C1EAA872AAA}" srcOrd="2" destOrd="0" parTransId="{A3B782E5-47EF-4C32-8962-344991EF0592}" sibTransId="{E0522741-7055-41A4-B531-AB0E967E2DA3}"/>
    <dgm:cxn modelId="{5ADA9D61-DF56-450A-8715-45F0D0A7BF4E}" type="presParOf" srcId="{F1AB3D08-353A-40F7-9EE7-E95F313ABBAD}" destId="{1228EA5D-1D36-4AD2-974D-CD8FA29D7CD2}" srcOrd="0" destOrd="0" presId="urn:microsoft.com/office/officeart/2005/8/layout/vList2"/>
    <dgm:cxn modelId="{859E2A45-8706-4A45-B603-5F7CCAAD0E96}" type="presParOf" srcId="{F1AB3D08-353A-40F7-9EE7-E95F313ABBAD}" destId="{D040EEBB-FB1D-444A-88F6-FD3BA6419621}" srcOrd="1" destOrd="0" presId="urn:microsoft.com/office/officeart/2005/8/layout/vList2"/>
    <dgm:cxn modelId="{923C3F45-CBBC-46B2-8B3A-B9EEC43D1696}" type="presParOf" srcId="{F1AB3D08-353A-40F7-9EE7-E95F313ABBAD}" destId="{AD23E1FB-368A-4188-9302-808CB413B729}" srcOrd="2" destOrd="0" presId="urn:microsoft.com/office/officeart/2005/8/layout/vList2"/>
    <dgm:cxn modelId="{7A48D005-8297-4896-B1B6-2ED9EED258D7}" type="presParOf" srcId="{F1AB3D08-353A-40F7-9EE7-E95F313ABBAD}" destId="{C6435292-3CFC-432F-96C1-706F04B1DEE2}" srcOrd="3" destOrd="0" presId="urn:microsoft.com/office/officeart/2005/8/layout/vList2"/>
    <dgm:cxn modelId="{2C161C99-267A-4659-8178-515F389CC7BE}" type="presParOf" srcId="{F1AB3D08-353A-40F7-9EE7-E95F313ABBAD}" destId="{CC52F45F-A44E-4503-86F3-0438166B86A0}" srcOrd="4" destOrd="0" presId="urn:microsoft.com/office/officeart/2005/8/layout/vList2"/>
    <dgm:cxn modelId="{2A2E3448-3DD2-4F68-B64C-019B2CC24A04}" type="presParOf" srcId="{F1AB3D08-353A-40F7-9EE7-E95F313ABBAD}" destId="{A088C600-61BA-4715-BD94-9E3977055322}" srcOrd="5" destOrd="0" presId="urn:microsoft.com/office/officeart/2005/8/layout/vList2"/>
    <dgm:cxn modelId="{7F18C648-796B-4533-865C-AD2921C05A71}" type="presParOf" srcId="{F1AB3D08-353A-40F7-9EE7-E95F313ABBAD}" destId="{F4903061-016F-4E0C-80F0-6A4DF517721B}" srcOrd="6" destOrd="0" presId="urn:microsoft.com/office/officeart/2005/8/layout/vList2"/>
    <dgm:cxn modelId="{A20C36F0-C30C-4587-BF5C-526EE2449884}" type="presParOf" srcId="{F1AB3D08-353A-40F7-9EE7-E95F313ABBAD}" destId="{DA15F8E0-6B16-421A-A98B-48D0C73F3B05}" srcOrd="7" destOrd="0" presId="urn:microsoft.com/office/officeart/2005/8/layout/vList2"/>
    <dgm:cxn modelId="{3408513C-4CF3-4ABD-8231-6FDD9EEF1525}" type="presParOf" srcId="{F1AB3D08-353A-40F7-9EE7-E95F313ABBAD}" destId="{D11E7E4D-F05A-4B95-8138-F47C60B7B23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7EDA6E8-5288-4036-B8CC-88294A84EC9A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415F8044-8A64-4FD6-86D4-BDA7267F3996}">
      <dgm:prSet phldrT="[Text]" custT="1"/>
      <dgm:spPr/>
      <dgm:t>
        <a:bodyPr/>
        <a:lstStyle/>
        <a:p>
          <a:r>
            <a:rPr lang="cs-CZ" sz="3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mega</a:t>
          </a:r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– nad 400 pokojů.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0E2B0CE-2F67-4503-83A4-2BD6A90E7F30}" type="parTrans" cxnId="{FD0B521D-6362-4B29-9DA5-0EC935DE2309}">
      <dgm:prSet/>
      <dgm:spPr/>
      <dgm:t>
        <a:bodyPr/>
        <a:lstStyle/>
        <a:p>
          <a:endParaRPr lang="cs-CZ"/>
        </a:p>
      </dgm:t>
    </dgm:pt>
    <dgm:pt modelId="{D27777E6-23D4-4418-8614-891C3917F3F7}" type="sibTrans" cxnId="{FD0B521D-6362-4B29-9DA5-0EC935DE2309}">
      <dgm:prSet/>
      <dgm:spPr/>
      <dgm:t>
        <a:bodyPr/>
        <a:lstStyle/>
        <a:p>
          <a:endParaRPr lang="cs-CZ"/>
        </a:p>
      </dgm:t>
    </dgm:pt>
    <dgm:pt modelId="{5E8C1719-908E-4775-B300-DAA2954994F8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malé – do 50 pokojů,</a:t>
          </a:r>
        </a:p>
      </dgm:t>
    </dgm:pt>
    <dgm:pt modelId="{5EFF748E-C6D3-4353-A99A-9CB6E6D424B2}" type="parTrans" cxnId="{0F050AFB-68F5-4DE2-8F18-4F0C4D1FAD40}">
      <dgm:prSet/>
      <dgm:spPr/>
      <dgm:t>
        <a:bodyPr/>
        <a:lstStyle/>
        <a:p>
          <a:endParaRPr lang="cs-CZ"/>
        </a:p>
      </dgm:t>
    </dgm:pt>
    <dgm:pt modelId="{2AF4354F-4724-4C38-BE78-443DFAD9A4A1}" type="sibTrans" cxnId="{0F050AFB-68F5-4DE2-8F18-4F0C4D1FAD40}">
      <dgm:prSet/>
      <dgm:spPr/>
      <dgm:t>
        <a:bodyPr/>
        <a:lstStyle/>
        <a:p>
          <a:endParaRPr lang="cs-CZ"/>
        </a:p>
      </dgm:t>
    </dgm:pt>
    <dgm:pt modelId="{7D2923EC-01D4-49DB-A085-6C1EAA872AAA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velké – 150 až 400 pokojů,</a:t>
          </a:r>
        </a:p>
      </dgm:t>
    </dgm:pt>
    <dgm:pt modelId="{A3B782E5-47EF-4C32-8962-344991EF0592}" type="parTrans" cxnId="{05CB2383-F4E5-454A-9F9A-9F45AF6E3200}">
      <dgm:prSet/>
      <dgm:spPr/>
      <dgm:t>
        <a:bodyPr/>
        <a:lstStyle/>
        <a:p>
          <a:endParaRPr lang="cs-CZ"/>
        </a:p>
      </dgm:t>
    </dgm:pt>
    <dgm:pt modelId="{E0522741-7055-41A4-B531-AB0E967E2DA3}" type="sibTrans" cxnId="{05CB2383-F4E5-454A-9F9A-9F45AF6E3200}">
      <dgm:prSet/>
      <dgm:spPr/>
      <dgm:t>
        <a:bodyPr/>
        <a:lstStyle/>
        <a:p>
          <a:endParaRPr lang="cs-CZ"/>
        </a:p>
      </dgm:t>
    </dgm:pt>
    <dgm:pt modelId="{CCDE46F1-269A-4057-8DF7-418F97C5EB2B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střední – 50 až 150 pokojů,</a:t>
          </a:r>
        </a:p>
      </dgm:t>
    </dgm:pt>
    <dgm:pt modelId="{8E297D40-5AD4-4DED-80D7-20EC9060489B}" type="parTrans" cxnId="{B63E2033-1FBC-4ED4-A9FA-B2B223019CB2}">
      <dgm:prSet/>
      <dgm:spPr/>
      <dgm:t>
        <a:bodyPr/>
        <a:lstStyle/>
        <a:p>
          <a:endParaRPr lang="cs-CZ"/>
        </a:p>
      </dgm:t>
    </dgm:pt>
    <dgm:pt modelId="{FDAFD0ED-2B69-47DE-8940-B858788DFD92}" type="sibTrans" cxnId="{B63E2033-1FBC-4ED4-A9FA-B2B223019CB2}">
      <dgm:prSet/>
      <dgm:spPr/>
      <dgm:t>
        <a:bodyPr/>
        <a:lstStyle/>
        <a:p>
          <a:endParaRPr lang="cs-CZ"/>
        </a:p>
      </dgm:t>
    </dgm:pt>
    <dgm:pt modelId="{F1AB3D08-353A-40F7-9EE7-E95F313ABBAD}" type="pres">
      <dgm:prSet presAssocID="{B7EDA6E8-5288-4036-B8CC-88294A84EC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28EA5D-1D36-4AD2-974D-CD8FA29D7CD2}" type="pres">
      <dgm:prSet presAssocID="{5E8C1719-908E-4775-B300-DAA2954994F8}" presName="parentText" presStyleLbl="node1" presStyleIdx="0" presStyleCnt="4" custLinFactNeighborX="2550" custLinFactNeighborY="1352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040EEBB-FB1D-444A-88F6-FD3BA6419621}" type="pres">
      <dgm:prSet presAssocID="{2AF4354F-4724-4C38-BE78-443DFAD9A4A1}" presName="spacer" presStyleCnt="0"/>
      <dgm:spPr/>
    </dgm:pt>
    <dgm:pt modelId="{AD23E1FB-368A-4188-9302-808CB413B729}" type="pres">
      <dgm:prSet presAssocID="{CCDE46F1-269A-4057-8DF7-418F97C5EB2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435292-3CFC-432F-96C1-706F04B1DEE2}" type="pres">
      <dgm:prSet presAssocID="{FDAFD0ED-2B69-47DE-8940-B858788DFD92}" presName="spacer" presStyleCnt="0"/>
      <dgm:spPr/>
    </dgm:pt>
    <dgm:pt modelId="{CC52F45F-A44E-4503-86F3-0438166B86A0}" type="pres">
      <dgm:prSet presAssocID="{7D2923EC-01D4-49DB-A085-6C1EAA872AA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088C600-61BA-4715-BD94-9E3977055322}" type="pres">
      <dgm:prSet presAssocID="{E0522741-7055-41A4-B531-AB0E967E2DA3}" presName="spacer" presStyleCnt="0"/>
      <dgm:spPr/>
    </dgm:pt>
    <dgm:pt modelId="{F4903061-016F-4E0C-80F0-6A4DF517721B}" type="pres">
      <dgm:prSet presAssocID="{415F8044-8A64-4FD6-86D4-BDA7267F399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FE4A473-9434-45A0-AC3E-4154EB6FA593}" type="presOf" srcId="{5E8C1719-908E-4775-B300-DAA2954994F8}" destId="{1228EA5D-1D36-4AD2-974D-CD8FA29D7CD2}" srcOrd="0" destOrd="0" presId="urn:microsoft.com/office/officeart/2005/8/layout/vList2"/>
    <dgm:cxn modelId="{E4F82E76-74AB-4D6D-80B9-0D0F2A8F5307}" type="presOf" srcId="{CCDE46F1-269A-4057-8DF7-418F97C5EB2B}" destId="{AD23E1FB-368A-4188-9302-808CB413B729}" srcOrd="0" destOrd="0" presId="urn:microsoft.com/office/officeart/2005/8/layout/vList2"/>
    <dgm:cxn modelId="{B63E2033-1FBC-4ED4-A9FA-B2B223019CB2}" srcId="{B7EDA6E8-5288-4036-B8CC-88294A84EC9A}" destId="{CCDE46F1-269A-4057-8DF7-418F97C5EB2B}" srcOrd="1" destOrd="0" parTransId="{8E297D40-5AD4-4DED-80D7-20EC9060489B}" sibTransId="{FDAFD0ED-2B69-47DE-8940-B858788DFD92}"/>
    <dgm:cxn modelId="{A2C1B651-CAAC-404C-99B3-9AB665A4E025}" type="presOf" srcId="{B7EDA6E8-5288-4036-B8CC-88294A84EC9A}" destId="{F1AB3D08-353A-40F7-9EE7-E95F313ABBAD}" srcOrd="0" destOrd="0" presId="urn:microsoft.com/office/officeart/2005/8/layout/vList2"/>
    <dgm:cxn modelId="{0F050AFB-68F5-4DE2-8F18-4F0C4D1FAD40}" srcId="{B7EDA6E8-5288-4036-B8CC-88294A84EC9A}" destId="{5E8C1719-908E-4775-B300-DAA2954994F8}" srcOrd="0" destOrd="0" parTransId="{5EFF748E-C6D3-4353-A99A-9CB6E6D424B2}" sibTransId="{2AF4354F-4724-4C38-BE78-443DFAD9A4A1}"/>
    <dgm:cxn modelId="{FD0B521D-6362-4B29-9DA5-0EC935DE2309}" srcId="{B7EDA6E8-5288-4036-B8CC-88294A84EC9A}" destId="{415F8044-8A64-4FD6-86D4-BDA7267F3996}" srcOrd="3" destOrd="0" parTransId="{A0E2B0CE-2F67-4503-83A4-2BD6A90E7F30}" sibTransId="{D27777E6-23D4-4418-8614-891C3917F3F7}"/>
    <dgm:cxn modelId="{EB774625-C34B-4F1E-A2FE-3F32D1C900D3}" type="presOf" srcId="{7D2923EC-01D4-49DB-A085-6C1EAA872AAA}" destId="{CC52F45F-A44E-4503-86F3-0438166B86A0}" srcOrd="0" destOrd="0" presId="urn:microsoft.com/office/officeart/2005/8/layout/vList2"/>
    <dgm:cxn modelId="{05CB2383-F4E5-454A-9F9A-9F45AF6E3200}" srcId="{B7EDA6E8-5288-4036-B8CC-88294A84EC9A}" destId="{7D2923EC-01D4-49DB-A085-6C1EAA872AAA}" srcOrd="2" destOrd="0" parTransId="{A3B782E5-47EF-4C32-8962-344991EF0592}" sibTransId="{E0522741-7055-41A4-B531-AB0E967E2DA3}"/>
    <dgm:cxn modelId="{2CEFC6A6-E7D2-4216-9A87-D63207E28E8E}" type="presOf" srcId="{415F8044-8A64-4FD6-86D4-BDA7267F3996}" destId="{F4903061-016F-4E0C-80F0-6A4DF517721B}" srcOrd="0" destOrd="0" presId="urn:microsoft.com/office/officeart/2005/8/layout/vList2"/>
    <dgm:cxn modelId="{8EEF76B6-5BDD-4F31-8C51-A3B89572780B}" type="presParOf" srcId="{F1AB3D08-353A-40F7-9EE7-E95F313ABBAD}" destId="{1228EA5D-1D36-4AD2-974D-CD8FA29D7CD2}" srcOrd="0" destOrd="0" presId="urn:microsoft.com/office/officeart/2005/8/layout/vList2"/>
    <dgm:cxn modelId="{7343744D-1FF1-426F-85F1-34EF5413E5E5}" type="presParOf" srcId="{F1AB3D08-353A-40F7-9EE7-E95F313ABBAD}" destId="{D040EEBB-FB1D-444A-88F6-FD3BA6419621}" srcOrd="1" destOrd="0" presId="urn:microsoft.com/office/officeart/2005/8/layout/vList2"/>
    <dgm:cxn modelId="{A9713C3A-8F62-40B9-B41D-16FC02310D5C}" type="presParOf" srcId="{F1AB3D08-353A-40F7-9EE7-E95F313ABBAD}" destId="{AD23E1FB-368A-4188-9302-808CB413B729}" srcOrd="2" destOrd="0" presId="urn:microsoft.com/office/officeart/2005/8/layout/vList2"/>
    <dgm:cxn modelId="{01D9D176-B81A-4512-B86C-1198CF2C56D8}" type="presParOf" srcId="{F1AB3D08-353A-40F7-9EE7-E95F313ABBAD}" destId="{C6435292-3CFC-432F-96C1-706F04B1DEE2}" srcOrd="3" destOrd="0" presId="urn:microsoft.com/office/officeart/2005/8/layout/vList2"/>
    <dgm:cxn modelId="{B6AD2B24-7506-485B-A1C0-29D7ABE181B3}" type="presParOf" srcId="{F1AB3D08-353A-40F7-9EE7-E95F313ABBAD}" destId="{CC52F45F-A44E-4503-86F3-0438166B86A0}" srcOrd="4" destOrd="0" presId="urn:microsoft.com/office/officeart/2005/8/layout/vList2"/>
    <dgm:cxn modelId="{7554234A-632D-43F5-B9AC-0BB11C4D8DB5}" type="presParOf" srcId="{F1AB3D08-353A-40F7-9EE7-E95F313ABBAD}" destId="{A088C600-61BA-4715-BD94-9E3977055322}" srcOrd="5" destOrd="0" presId="urn:microsoft.com/office/officeart/2005/8/layout/vList2"/>
    <dgm:cxn modelId="{7C2EC445-3D8E-4C7C-879A-88335A569965}" type="presParOf" srcId="{F1AB3D08-353A-40F7-9EE7-E95F313ABBAD}" destId="{F4903061-016F-4E0C-80F0-6A4DF517721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7EDA6E8-5288-4036-B8CC-88294A84EC9A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415F8044-8A64-4FD6-86D4-BDA7267F3996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rodinné apod.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0E2B0CE-2F67-4503-83A4-2BD6A90E7F30}" type="parTrans" cxnId="{FD0B521D-6362-4B29-9DA5-0EC935DE2309}">
      <dgm:prSet/>
      <dgm:spPr/>
      <dgm:t>
        <a:bodyPr/>
        <a:lstStyle/>
        <a:p>
          <a:endParaRPr lang="cs-CZ"/>
        </a:p>
      </dgm:t>
    </dgm:pt>
    <dgm:pt modelId="{D27777E6-23D4-4418-8614-891C3917F3F7}" type="sibTrans" cxnId="{FD0B521D-6362-4B29-9DA5-0EC935DE2309}">
      <dgm:prSet/>
      <dgm:spPr/>
      <dgm:t>
        <a:bodyPr/>
        <a:lstStyle/>
        <a:p>
          <a:endParaRPr lang="cs-CZ"/>
        </a:p>
      </dgm:t>
    </dgm:pt>
    <dgm:pt modelId="{5E8C1719-908E-4775-B300-DAA2954994F8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kongresové,</a:t>
          </a:r>
        </a:p>
      </dgm:t>
    </dgm:pt>
    <dgm:pt modelId="{5EFF748E-C6D3-4353-A99A-9CB6E6D424B2}" type="parTrans" cxnId="{0F050AFB-68F5-4DE2-8F18-4F0C4D1FAD40}">
      <dgm:prSet/>
      <dgm:spPr/>
      <dgm:t>
        <a:bodyPr/>
        <a:lstStyle/>
        <a:p>
          <a:endParaRPr lang="cs-CZ"/>
        </a:p>
      </dgm:t>
    </dgm:pt>
    <dgm:pt modelId="{2AF4354F-4724-4C38-BE78-443DFAD9A4A1}" type="sibTrans" cxnId="{0F050AFB-68F5-4DE2-8F18-4F0C4D1FAD40}">
      <dgm:prSet/>
      <dgm:spPr/>
      <dgm:t>
        <a:bodyPr/>
        <a:lstStyle/>
        <a:p>
          <a:endParaRPr lang="cs-CZ"/>
        </a:p>
      </dgm:t>
    </dgm:pt>
    <dgm:pt modelId="{7D2923EC-01D4-49DB-A085-6C1EAA872AAA}">
      <dgm:prSet phldrT="[Text]" custT="1"/>
      <dgm:spPr/>
      <dgm:t>
        <a:bodyPr/>
        <a:lstStyle/>
        <a:p>
          <a:r>
            <a:rPr lang="cs-CZ" sz="3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relax</a:t>
          </a:r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,</a:t>
          </a:r>
        </a:p>
      </dgm:t>
    </dgm:pt>
    <dgm:pt modelId="{A3B782E5-47EF-4C32-8962-344991EF0592}" type="parTrans" cxnId="{05CB2383-F4E5-454A-9F9A-9F45AF6E3200}">
      <dgm:prSet/>
      <dgm:spPr/>
      <dgm:t>
        <a:bodyPr/>
        <a:lstStyle/>
        <a:p>
          <a:endParaRPr lang="cs-CZ"/>
        </a:p>
      </dgm:t>
    </dgm:pt>
    <dgm:pt modelId="{E0522741-7055-41A4-B531-AB0E967E2DA3}" type="sibTrans" cxnId="{05CB2383-F4E5-454A-9F9A-9F45AF6E3200}">
      <dgm:prSet/>
      <dgm:spPr/>
      <dgm:t>
        <a:bodyPr/>
        <a:lstStyle/>
        <a:p>
          <a:endParaRPr lang="cs-CZ"/>
        </a:p>
      </dgm:t>
    </dgm:pt>
    <dgm:pt modelId="{CCDE46F1-269A-4057-8DF7-418F97C5EB2B}">
      <dgm:prSet phldrT="[Text]" custT="1"/>
      <dgm:spPr/>
      <dgm:t>
        <a:bodyPr/>
        <a:lstStyle/>
        <a:p>
          <a:r>
            <a:rPr lang="cs-CZ" sz="3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wellness</a:t>
          </a:r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,</a:t>
          </a:r>
        </a:p>
      </dgm:t>
    </dgm:pt>
    <dgm:pt modelId="{8E297D40-5AD4-4DED-80D7-20EC9060489B}" type="parTrans" cxnId="{B63E2033-1FBC-4ED4-A9FA-B2B223019CB2}">
      <dgm:prSet/>
      <dgm:spPr/>
      <dgm:t>
        <a:bodyPr/>
        <a:lstStyle/>
        <a:p>
          <a:endParaRPr lang="cs-CZ"/>
        </a:p>
      </dgm:t>
    </dgm:pt>
    <dgm:pt modelId="{FDAFD0ED-2B69-47DE-8940-B858788DFD92}" type="sibTrans" cxnId="{B63E2033-1FBC-4ED4-A9FA-B2B223019CB2}">
      <dgm:prSet/>
      <dgm:spPr/>
      <dgm:t>
        <a:bodyPr/>
        <a:lstStyle/>
        <a:p>
          <a:endParaRPr lang="cs-CZ"/>
        </a:p>
      </dgm:t>
    </dgm:pt>
    <dgm:pt modelId="{F1AB3D08-353A-40F7-9EE7-E95F313ABBAD}" type="pres">
      <dgm:prSet presAssocID="{B7EDA6E8-5288-4036-B8CC-88294A84EC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228EA5D-1D36-4AD2-974D-CD8FA29D7CD2}" type="pres">
      <dgm:prSet presAssocID="{5E8C1719-908E-4775-B300-DAA2954994F8}" presName="parentText" presStyleLbl="node1" presStyleIdx="0" presStyleCnt="4" custLinFactNeighborX="2550" custLinFactNeighborY="1352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040EEBB-FB1D-444A-88F6-FD3BA6419621}" type="pres">
      <dgm:prSet presAssocID="{2AF4354F-4724-4C38-BE78-443DFAD9A4A1}" presName="spacer" presStyleCnt="0"/>
      <dgm:spPr/>
    </dgm:pt>
    <dgm:pt modelId="{AD23E1FB-368A-4188-9302-808CB413B729}" type="pres">
      <dgm:prSet presAssocID="{CCDE46F1-269A-4057-8DF7-418F97C5EB2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435292-3CFC-432F-96C1-706F04B1DEE2}" type="pres">
      <dgm:prSet presAssocID="{FDAFD0ED-2B69-47DE-8940-B858788DFD92}" presName="spacer" presStyleCnt="0"/>
      <dgm:spPr/>
    </dgm:pt>
    <dgm:pt modelId="{CC52F45F-A44E-4503-86F3-0438166B86A0}" type="pres">
      <dgm:prSet presAssocID="{7D2923EC-01D4-49DB-A085-6C1EAA872AA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088C600-61BA-4715-BD94-9E3977055322}" type="pres">
      <dgm:prSet presAssocID="{E0522741-7055-41A4-B531-AB0E967E2DA3}" presName="spacer" presStyleCnt="0"/>
      <dgm:spPr/>
    </dgm:pt>
    <dgm:pt modelId="{F4903061-016F-4E0C-80F0-6A4DF517721B}" type="pres">
      <dgm:prSet presAssocID="{415F8044-8A64-4FD6-86D4-BDA7267F399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267FEA6-6C2F-471A-AEC9-640EA864004E}" type="presOf" srcId="{415F8044-8A64-4FD6-86D4-BDA7267F3996}" destId="{F4903061-016F-4E0C-80F0-6A4DF517721B}" srcOrd="0" destOrd="0" presId="urn:microsoft.com/office/officeart/2005/8/layout/vList2"/>
    <dgm:cxn modelId="{F642B58B-24D3-407E-A2D3-EF5FA580DBF9}" type="presOf" srcId="{CCDE46F1-269A-4057-8DF7-418F97C5EB2B}" destId="{AD23E1FB-368A-4188-9302-808CB413B729}" srcOrd="0" destOrd="0" presId="urn:microsoft.com/office/officeart/2005/8/layout/vList2"/>
    <dgm:cxn modelId="{B63E2033-1FBC-4ED4-A9FA-B2B223019CB2}" srcId="{B7EDA6E8-5288-4036-B8CC-88294A84EC9A}" destId="{CCDE46F1-269A-4057-8DF7-418F97C5EB2B}" srcOrd="1" destOrd="0" parTransId="{8E297D40-5AD4-4DED-80D7-20EC9060489B}" sibTransId="{FDAFD0ED-2B69-47DE-8940-B858788DFD92}"/>
    <dgm:cxn modelId="{DE38EAB6-55C6-4923-846B-2666335EA44A}" type="presOf" srcId="{7D2923EC-01D4-49DB-A085-6C1EAA872AAA}" destId="{CC52F45F-A44E-4503-86F3-0438166B86A0}" srcOrd="0" destOrd="0" presId="urn:microsoft.com/office/officeart/2005/8/layout/vList2"/>
    <dgm:cxn modelId="{0F050AFB-68F5-4DE2-8F18-4F0C4D1FAD40}" srcId="{B7EDA6E8-5288-4036-B8CC-88294A84EC9A}" destId="{5E8C1719-908E-4775-B300-DAA2954994F8}" srcOrd="0" destOrd="0" parTransId="{5EFF748E-C6D3-4353-A99A-9CB6E6D424B2}" sibTransId="{2AF4354F-4724-4C38-BE78-443DFAD9A4A1}"/>
    <dgm:cxn modelId="{F8915404-78BC-4359-B099-F202CC8C0BE1}" type="presOf" srcId="{B7EDA6E8-5288-4036-B8CC-88294A84EC9A}" destId="{F1AB3D08-353A-40F7-9EE7-E95F313ABBAD}" srcOrd="0" destOrd="0" presId="urn:microsoft.com/office/officeart/2005/8/layout/vList2"/>
    <dgm:cxn modelId="{07A6F884-ED54-4B1D-AD6C-45191291E48A}" type="presOf" srcId="{5E8C1719-908E-4775-B300-DAA2954994F8}" destId="{1228EA5D-1D36-4AD2-974D-CD8FA29D7CD2}" srcOrd="0" destOrd="0" presId="urn:microsoft.com/office/officeart/2005/8/layout/vList2"/>
    <dgm:cxn modelId="{FD0B521D-6362-4B29-9DA5-0EC935DE2309}" srcId="{B7EDA6E8-5288-4036-B8CC-88294A84EC9A}" destId="{415F8044-8A64-4FD6-86D4-BDA7267F3996}" srcOrd="3" destOrd="0" parTransId="{A0E2B0CE-2F67-4503-83A4-2BD6A90E7F30}" sibTransId="{D27777E6-23D4-4418-8614-891C3917F3F7}"/>
    <dgm:cxn modelId="{05CB2383-F4E5-454A-9F9A-9F45AF6E3200}" srcId="{B7EDA6E8-5288-4036-B8CC-88294A84EC9A}" destId="{7D2923EC-01D4-49DB-A085-6C1EAA872AAA}" srcOrd="2" destOrd="0" parTransId="{A3B782E5-47EF-4C32-8962-344991EF0592}" sibTransId="{E0522741-7055-41A4-B531-AB0E967E2DA3}"/>
    <dgm:cxn modelId="{A1975DBB-C37F-454B-A9B2-1FBEFB6FBC59}" type="presParOf" srcId="{F1AB3D08-353A-40F7-9EE7-E95F313ABBAD}" destId="{1228EA5D-1D36-4AD2-974D-CD8FA29D7CD2}" srcOrd="0" destOrd="0" presId="urn:microsoft.com/office/officeart/2005/8/layout/vList2"/>
    <dgm:cxn modelId="{9196580B-9A02-4C99-A41E-775FDA54BE58}" type="presParOf" srcId="{F1AB3D08-353A-40F7-9EE7-E95F313ABBAD}" destId="{D040EEBB-FB1D-444A-88F6-FD3BA6419621}" srcOrd="1" destOrd="0" presId="urn:microsoft.com/office/officeart/2005/8/layout/vList2"/>
    <dgm:cxn modelId="{85651B03-16EA-4620-8E24-973AD01396D4}" type="presParOf" srcId="{F1AB3D08-353A-40F7-9EE7-E95F313ABBAD}" destId="{AD23E1FB-368A-4188-9302-808CB413B729}" srcOrd="2" destOrd="0" presId="urn:microsoft.com/office/officeart/2005/8/layout/vList2"/>
    <dgm:cxn modelId="{6A49B2C0-E040-49DC-82F5-5A6787FB00DD}" type="presParOf" srcId="{F1AB3D08-353A-40F7-9EE7-E95F313ABBAD}" destId="{C6435292-3CFC-432F-96C1-706F04B1DEE2}" srcOrd="3" destOrd="0" presId="urn:microsoft.com/office/officeart/2005/8/layout/vList2"/>
    <dgm:cxn modelId="{499B2F8B-BAFE-451F-897D-42EEE9A3F1C3}" type="presParOf" srcId="{F1AB3D08-353A-40F7-9EE7-E95F313ABBAD}" destId="{CC52F45F-A44E-4503-86F3-0438166B86A0}" srcOrd="4" destOrd="0" presId="urn:microsoft.com/office/officeart/2005/8/layout/vList2"/>
    <dgm:cxn modelId="{2D98AC50-2763-40F4-907A-8D9D900CACA1}" type="presParOf" srcId="{F1AB3D08-353A-40F7-9EE7-E95F313ABBAD}" destId="{A088C600-61BA-4715-BD94-9E3977055322}" srcOrd="5" destOrd="0" presId="urn:microsoft.com/office/officeart/2005/8/layout/vList2"/>
    <dgm:cxn modelId="{99C58EE8-EC17-4C18-94AC-4515A247E56E}" type="presParOf" srcId="{F1AB3D08-353A-40F7-9EE7-E95F313ABBAD}" destId="{F4903061-016F-4E0C-80F0-6A4DF517721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5494D9B-6406-46FC-A1F4-37F433F0144F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076BC250-34B7-425D-B98B-9CCE69CDDF28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ve veřejně přístupných UZ: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14BF0FA-E43B-4D22-981C-48EFAC72630E}" type="parTrans" cxnId="{987B0CCB-401B-40A4-97A5-6206E4FCD452}">
      <dgm:prSet/>
      <dgm:spPr/>
      <dgm:t>
        <a:bodyPr/>
        <a:lstStyle/>
        <a:p>
          <a:pPr algn="ctr"/>
          <a:endParaRPr lang="cs-CZ"/>
        </a:p>
      </dgm:t>
    </dgm:pt>
    <dgm:pt modelId="{4E27EA6F-DB8B-477A-B873-EBBBC0277332}" type="sibTrans" cxnId="{987B0CCB-401B-40A4-97A5-6206E4FCD452}">
      <dgm:prSet/>
      <dgm:spPr/>
      <dgm:t>
        <a:bodyPr/>
        <a:lstStyle/>
        <a:p>
          <a:pPr algn="ctr"/>
          <a:endParaRPr lang="cs-CZ"/>
        </a:p>
      </dgm:t>
    </dgm:pt>
    <dgm:pt modelId="{DDD65994-BE7D-4A4A-A797-3909D130A48B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 UZ uzavřeného typu: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AB0F66D-D3DE-42C8-8704-4B5CC282E895}" type="parTrans" cxnId="{00DF923E-FD4F-4D07-A27C-A49BD37B5AAA}">
      <dgm:prSet/>
      <dgm:spPr/>
      <dgm:t>
        <a:bodyPr/>
        <a:lstStyle/>
        <a:p>
          <a:pPr algn="ctr"/>
          <a:endParaRPr lang="cs-CZ"/>
        </a:p>
      </dgm:t>
    </dgm:pt>
    <dgm:pt modelId="{7985F4E2-4B49-44B5-8A76-DD6EAFA036AA}" type="sibTrans" cxnId="{00DF923E-FD4F-4D07-A27C-A49BD37B5AAA}">
      <dgm:prSet/>
      <dgm:spPr/>
      <dgm:t>
        <a:bodyPr/>
        <a:lstStyle/>
        <a:p>
          <a:pPr algn="ctr"/>
          <a:endParaRPr lang="cs-CZ"/>
        </a:p>
      </dgm:t>
    </dgm:pt>
    <dgm:pt modelId="{CAFBA7C3-DDFD-4AD6-8849-9BA6403D07E2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pro veřejnost v UZ uzavřeného typu: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073C0D7-10EE-4349-96B1-D597D97C5359}" type="parTrans" cxnId="{E15A69A5-5AF0-438C-9AD2-1FF1C419C254}">
      <dgm:prSet/>
      <dgm:spPr/>
      <dgm:t>
        <a:bodyPr/>
        <a:lstStyle/>
        <a:p>
          <a:pPr algn="ctr"/>
          <a:endParaRPr lang="cs-CZ"/>
        </a:p>
      </dgm:t>
    </dgm:pt>
    <dgm:pt modelId="{CABE590B-8BAC-4BCC-AE46-BEC71B4DACAB}" type="sibTrans" cxnId="{E15A69A5-5AF0-438C-9AD2-1FF1C419C254}">
      <dgm:prSet/>
      <dgm:spPr/>
      <dgm:t>
        <a:bodyPr/>
        <a:lstStyle/>
        <a:p>
          <a:pPr algn="ctr"/>
          <a:endParaRPr lang="cs-CZ"/>
        </a:p>
      </dgm:t>
    </dgm:pt>
    <dgm:pt modelId="{46448880-0207-4569-988C-362307C3940D}">
      <dgm:prSet phldrT="[Text]"/>
      <dgm:spPr/>
      <dgm:t>
        <a:bodyPr/>
        <a:lstStyle/>
        <a:p>
          <a:pPr algn="ctr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 soukromí: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7D49539-C9A0-4816-B8EA-27026DE05564}" type="parTrans" cxnId="{BF26B246-44C9-4C85-A9D3-17B6E50B7CD5}">
      <dgm:prSet/>
      <dgm:spPr/>
      <dgm:t>
        <a:bodyPr/>
        <a:lstStyle/>
        <a:p>
          <a:pPr algn="ctr"/>
          <a:endParaRPr lang="cs-CZ"/>
        </a:p>
      </dgm:t>
    </dgm:pt>
    <dgm:pt modelId="{82EC2D69-18B5-49DF-8997-5DF8A8254E0F}" type="sibTrans" cxnId="{BF26B246-44C9-4C85-A9D3-17B6E50B7CD5}">
      <dgm:prSet/>
      <dgm:spPr/>
      <dgm:t>
        <a:bodyPr/>
        <a:lstStyle/>
        <a:p>
          <a:pPr algn="ctr"/>
          <a:endParaRPr lang="cs-CZ"/>
        </a:p>
      </dgm:t>
    </dgm:pt>
    <dgm:pt modelId="{1FB14E7C-C960-4BED-9B01-1ACA465A01F0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tuto formu ubytování zajišťují podnikatelské subjekty jako podnikatelskou činnost na základě živnostenského oprávnění,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90C71E7-926B-41F0-88CA-62C14915302E}" type="parTrans" cxnId="{32542EE4-AF60-4CCC-A1B1-13FA56ACBFAA}">
      <dgm:prSet/>
      <dgm:spPr/>
      <dgm:t>
        <a:bodyPr/>
        <a:lstStyle/>
        <a:p>
          <a:endParaRPr lang="cs-CZ"/>
        </a:p>
      </dgm:t>
    </dgm:pt>
    <dgm:pt modelId="{1059DC60-4B59-4D46-B72B-51A0385FAAAE}" type="sibTrans" cxnId="{32542EE4-AF60-4CCC-A1B1-13FA56ACBFAA}">
      <dgm:prSet/>
      <dgm:spPr/>
      <dgm:t>
        <a:bodyPr/>
        <a:lstStyle/>
        <a:p>
          <a:endParaRPr lang="cs-CZ"/>
        </a:p>
      </dgm:t>
    </dgm:pt>
    <dgm:pt modelId="{6EB6B79B-5DAA-433D-9DAF-398171B3B0A2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ubytovací živnost patří podle Živnostenského zákona mezi živnosti poskytující služby – volné,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AD9169E-6BCE-4832-ACB0-A2426383FFBD}" type="parTrans" cxnId="{240ACBA4-E096-43F6-90AD-7627ED28DDC8}">
      <dgm:prSet/>
      <dgm:spPr/>
      <dgm:t>
        <a:bodyPr/>
        <a:lstStyle/>
        <a:p>
          <a:endParaRPr lang="cs-CZ"/>
        </a:p>
      </dgm:t>
    </dgm:pt>
    <dgm:pt modelId="{C3609B46-5F61-40EC-8D03-5A42A61E4D0B}" type="sibTrans" cxnId="{240ACBA4-E096-43F6-90AD-7627ED28DDC8}">
      <dgm:prSet/>
      <dgm:spPr/>
      <dgm:t>
        <a:bodyPr/>
        <a:lstStyle/>
        <a:p>
          <a:endParaRPr lang="cs-CZ"/>
        </a:p>
      </dgm:t>
    </dgm:pt>
    <dgm:pt modelId="{4908A6B7-C6CD-4AE8-8D8B-E3561456D1C4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služby, které jsou zabezpečovány v těchto zařízeních, se liší rozsahem, úrovní a charakterem podle kategorie a třídy UZ.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01A4659-70D1-495E-AF2F-6BADD7DC52B1}" type="parTrans" cxnId="{D39721F2-FEB0-4088-AA40-3017FA08503B}">
      <dgm:prSet/>
      <dgm:spPr/>
      <dgm:t>
        <a:bodyPr/>
        <a:lstStyle/>
        <a:p>
          <a:endParaRPr lang="cs-CZ"/>
        </a:p>
      </dgm:t>
    </dgm:pt>
    <dgm:pt modelId="{D8713F57-B3BD-4359-8AE0-1312F9B9543E}" type="sibTrans" cxnId="{D39721F2-FEB0-4088-AA40-3017FA08503B}">
      <dgm:prSet/>
      <dgm:spPr/>
      <dgm:t>
        <a:bodyPr/>
        <a:lstStyle/>
        <a:p>
          <a:endParaRPr lang="cs-CZ"/>
        </a:p>
      </dgm:t>
    </dgm:pt>
    <dgm:pt modelId="{8820D388-EE9B-4071-BD43-470D302822F0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jedná se o ubytování poskytované určitému okruhu občanů,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3209FC4-B630-45A9-B744-72F2F01DB5FC}" type="parTrans" cxnId="{D001DE24-844E-460B-A535-36609742CC1D}">
      <dgm:prSet/>
      <dgm:spPr/>
      <dgm:t>
        <a:bodyPr/>
        <a:lstStyle/>
        <a:p>
          <a:endParaRPr lang="cs-CZ"/>
        </a:p>
      </dgm:t>
    </dgm:pt>
    <dgm:pt modelId="{7ABF5E12-C32D-4D6D-B2D2-B0DE8EA938B7}" type="sibTrans" cxnId="{D001DE24-844E-460B-A535-36609742CC1D}">
      <dgm:prSet/>
      <dgm:spPr/>
      <dgm:t>
        <a:bodyPr/>
        <a:lstStyle/>
        <a:p>
          <a:endParaRPr lang="cs-CZ"/>
        </a:p>
      </dgm:t>
    </dgm:pt>
    <dgm:pt modelId="{12693FC3-C6A0-4962-BABD-E7A333BB3C32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internátní ubytování pro žáky (např. domovy mládeže), koleje (pro vysokoškolské studenty), ubytování zaměstnanců v podnikových ubytovnách, azylové domy, nemocnice, lázně apod.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1CF4CED-AAA5-4EBB-BF88-2FC65B9F83E3}" type="parTrans" cxnId="{EF661DAF-A7A0-4934-A06F-D841D105804A}">
      <dgm:prSet/>
      <dgm:spPr/>
      <dgm:t>
        <a:bodyPr/>
        <a:lstStyle/>
        <a:p>
          <a:endParaRPr lang="cs-CZ"/>
        </a:p>
      </dgm:t>
    </dgm:pt>
    <dgm:pt modelId="{A6CC3857-8698-48A5-A823-A11541BE9D11}" type="sibTrans" cxnId="{EF661DAF-A7A0-4934-A06F-D841D105804A}">
      <dgm:prSet/>
      <dgm:spPr/>
      <dgm:t>
        <a:bodyPr/>
        <a:lstStyle/>
        <a:p>
          <a:endParaRPr lang="cs-CZ"/>
        </a:p>
      </dgm:t>
    </dgm:pt>
    <dgm:pt modelId="{42E358EC-C5C8-4931-9EF8-3F82E7669343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uzavřené typy UZ mohou za určitých podmínek (o víkendech nebo v případě, že je jejich kapacita nenaplněná) poskytovat i ubytování pro širokou veřejnost za úplatu (vysokoškolské koleje, domovy mládeže),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6A5EF368-7F6F-4179-B3FA-05CC7F6A89C3}" type="parTrans" cxnId="{694FEA24-99A4-48CA-B016-1FB7541E8ED3}">
      <dgm:prSet/>
      <dgm:spPr/>
      <dgm:t>
        <a:bodyPr/>
        <a:lstStyle/>
        <a:p>
          <a:endParaRPr lang="cs-CZ"/>
        </a:p>
      </dgm:t>
    </dgm:pt>
    <dgm:pt modelId="{4633D120-D148-425B-8BB2-3C277FA96DCD}" type="sibTrans" cxnId="{694FEA24-99A4-48CA-B016-1FB7541E8ED3}">
      <dgm:prSet/>
      <dgm:spPr/>
      <dgm:t>
        <a:bodyPr/>
        <a:lstStyle/>
        <a:p>
          <a:endParaRPr lang="cs-CZ"/>
        </a:p>
      </dgm:t>
    </dgm:pt>
    <dgm:pt modelId="{402B104D-6185-4279-A43A-C8C2A7F3339D}">
      <dgm:prSet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pro zajištění této činnosti potřebují zvláštní povolení.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92A42B8-1C49-4117-8316-495B0D4E4A22}" type="parTrans" cxnId="{2C2747CC-E555-4CB6-A4C2-CEF9D7EA33A0}">
      <dgm:prSet/>
      <dgm:spPr/>
      <dgm:t>
        <a:bodyPr/>
        <a:lstStyle/>
        <a:p>
          <a:endParaRPr lang="cs-CZ"/>
        </a:p>
      </dgm:t>
    </dgm:pt>
    <dgm:pt modelId="{E73976B0-3293-4A91-A975-D515B43E59C9}" type="sibTrans" cxnId="{2C2747CC-E555-4CB6-A4C2-CEF9D7EA33A0}">
      <dgm:prSet/>
      <dgm:spPr/>
      <dgm:t>
        <a:bodyPr/>
        <a:lstStyle/>
        <a:p>
          <a:endParaRPr lang="cs-CZ"/>
        </a:p>
      </dgm:t>
    </dgm:pt>
    <dgm:pt modelId="{A6F19263-2679-4EA3-AE10-7F1863B704AA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 soukromí se řídí stejně jako každé jiné ubytovacím řádem, který musí host respektovat,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978ED92-9911-4CD5-9DFC-DFA9B40AB78B}" type="parTrans" cxnId="{C58AC58A-0A83-4471-8728-F141FFEB17A0}">
      <dgm:prSet/>
      <dgm:spPr/>
      <dgm:t>
        <a:bodyPr/>
        <a:lstStyle/>
        <a:p>
          <a:endParaRPr lang="cs-CZ"/>
        </a:p>
      </dgm:t>
    </dgm:pt>
    <dgm:pt modelId="{786BF73F-2347-4139-A7C2-5289E361E80E}" type="sibTrans" cxnId="{C58AC58A-0A83-4471-8728-F141FFEB17A0}">
      <dgm:prSet/>
      <dgm:spPr/>
      <dgm:t>
        <a:bodyPr/>
        <a:lstStyle/>
        <a:p>
          <a:endParaRPr lang="cs-CZ"/>
        </a:p>
      </dgm:t>
    </dgm:pt>
    <dgm:pt modelId="{9B735B0E-5ED0-4D52-A370-35254E8DFF61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jedná se zejména o dodržování nočního klidu, možnosti návštěv na pokojích apod.,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81FB169-B0B3-4D02-A08C-84A7A7AE4203}" type="parTrans" cxnId="{CD2B8F81-A97E-4671-9DBC-11424596ADC9}">
      <dgm:prSet/>
      <dgm:spPr/>
      <dgm:t>
        <a:bodyPr/>
        <a:lstStyle/>
        <a:p>
          <a:endParaRPr lang="cs-CZ"/>
        </a:p>
      </dgm:t>
    </dgm:pt>
    <dgm:pt modelId="{77B73B58-FDB8-4D63-B7C9-1572C0DF040E}" type="sibTrans" cxnId="{CD2B8F81-A97E-4671-9DBC-11424596ADC9}">
      <dgm:prSet/>
      <dgm:spPr/>
      <dgm:t>
        <a:bodyPr/>
        <a:lstStyle/>
        <a:p>
          <a:endParaRPr lang="cs-CZ"/>
        </a:p>
      </dgm:t>
    </dgm:pt>
    <dgm:pt modelId="{C439D1EA-1E40-4B27-9392-38A900B62653}">
      <dgm:prSet phldrT="[Text]"/>
      <dgm:spPr/>
      <dgm:t>
        <a:bodyPr/>
        <a:lstStyle/>
        <a:p>
          <a:pPr algn="l"/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ubytování v soukromí může mít tyto formy - vlastní příbytek (chaty, chalupy), pronajímané pokoje </a:t>
          </a:r>
          <a:b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 rodinných domech (u moře).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1A33CCD-335B-4E45-A48F-5DF104F5808D}" type="parTrans" cxnId="{3C9DB3E3-C28F-4CFE-989E-00495B653F32}">
      <dgm:prSet/>
      <dgm:spPr/>
      <dgm:t>
        <a:bodyPr/>
        <a:lstStyle/>
        <a:p>
          <a:endParaRPr lang="cs-CZ"/>
        </a:p>
      </dgm:t>
    </dgm:pt>
    <dgm:pt modelId="{57758166-DFF6-4D48-83B7-AFB8E529F22A}" type="sibTrans" cxnId="{3C9DB3E3-C28F-4CFE-989E-00495B653F32}">
      <dgm:prSet/>
      <dgm:spPr/>
      <dgm:t>
        <a:bodyPr/>
        <a:lstStyle/>
        <a:p>
          <a:endParaRPr lang="cs-CZ"/>
        </a:p>
      </dgm:t>
    </dgm:pt>
    <dgm:pt modelId="{F953316E-ED84-4700-BB5D-0A1674B7865B}" type="pres">
      <dgm:prSet presAssocID="{F5494D9B-6406-46FC-A1F4-37F433F0144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11D09144-E49C-4EF1-9E9B-A9D2692E4ACF}" type="pres">
      <dgm:prSet presAssocID="{076BC250-34B7-425D-B98B-9CCE69CDDF2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8367955-147B-4202-B96A-160FCA8C8334}" type="pres">
      <dgm:prSet presAssocID="{076BC250-34B7-425D-B98B-9CCE69CDDF28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923BDEB-06FB-4894-A54F-7991AD3DAEEC}" type="pres">
      <dgm:prSet presAssocID="{DDD65994-BE7D-4A4A-A797-3909D130A48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32F0DAA-9F5B-4EE0-B97B-B790733416F5}" type="pres">
      <dgm:prSet presAssocID="{DDD65994-BE7D-4A4A-A797-3909D130A48B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E84D612-AE66-464D-888B-6CC54A70CA27}" type="pres">
      <dgm:prSet presAssocID="{CAFBA7C3-DDFD-4AD6-8849-9BA6403D07E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F179AB1-553B-4ED1-8A1A-F6DBC1775A3F}" type="pres">
      <dgm:prSet presAssocID="{CAFBA7C3-DDFD-4AD6-8849-9BA6403D07E2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B3ECB6B-E93A-4EB8-BA70-C96C0E401CF5}" type="pres">
      <dgm:prSet presAssocID="{46448880-0207-4569-988C-362307C3940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C966038-235A-4263-BC19-1E0D3D3201AF}" type="pres">
      <dgm:prSet presAssocID="{46448880-0207-4569-988C-362307C3940D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9AC3D91-C334-4A96-97F8-665FC46A1F89}" type="presOf" srcId="{9B735B0E-5ED0-4D52-A370-35254E8DFF61}" destId="{AC966038-235A-4263-BC19-1E0D3D3201AF}" srcOrd="0" destOrd="1" presId="urn:microsoft.com/office/officeart/2005/8/layout/vList2"/>
    <dgm:cxn modelId="{605402B5-606C-4FAD-AE65-9D66DF4850E2}" type="presOf" srcId="{42E358EC-C5C8-4931-9EF8-3F82E7669343}" destId="{4F179AB1-553B-4ED1-8A1A-F6DBC1775A3F}" srcOrd="0" destOrd="0" presId="urn:microsoft.com/office/officeart/2005/8/layout/vList2"/>
    <dgm:cxn modelId="{CD2B8F81-A97E-4671-9DBC-11424596ADC9}" srcId="{46448880-0207-4569-988C-362307C3940D}" destId="{9B735B0E-5ED0-4D52-A370-35254E8DFF61}" srcOrd="1" destOrd="0" parTransId="{281FB169-B0B3-4D02-A08C-84A7A7AE4203}" sibTransId="{77B73B58-FDB8-4D63-B7C9-1572C0DF040E}"/>
    <dgm:cxn modelId="{C58AC58A-0A83-4471-8728-F141FFEB17A0}" srcId="{46448880-0207-4569-988C-362307C3940D}" destId="{A6F19263-2679-4EA3-AE10-7F1863B704AA}" srcOrd="0" destOrd="0" parTransId="{A978ED92-9911-4CD5-9DFC-DFA9B40AB78B}" sibTransId="{786BF73F-2347-4139-A7C2-5289E361E80E}"/>
    <dgm:cxn modelId="{BD29F078-08A3-444C-858B-55F789008CC1}" type="presOf" srcId="{46448880-0207-4569-988C-362307C3940D}" destId="{AB3ECB6B-E93A-4EB8-BA70-C96C0E401CF5}" srcOrd="0" destOrd="0" presId="urn:microsoft.com/office/officeart/2005/8/layout/vList2"/>
    <dgm:cxn modelId="{987B0CCB-401B-40A4-97A5-6206E4FCD452}" srcId="{F5494D9B-6406-46FC-A1F4-37F433F0144F}" destId="{076BC250-34B7-425D-B98B-9CCE69CDDF28}" srcOrd="0" destOrd="0" parTransId="{214BF0FA-E43B-4D22-981C-48EFAC72630E}" sibTransId="{4E27EA6F-DB8B-477A-B873-EBBBC0277332}"/>
    <dgm:cxn modelId="{69A7B2F2-6999-423C-9E0F-022A4991F227}" type="presOf" srcId="{F5494D9B-6406-46FC-A1F4-37F433F0144F}" destId="{F953316E-ED84-4700-BB5D-0A1674B7865B}" srcOrd="0" destOrd="0" presId="urn:microsoft.com/office/officeart/2005/8/layout/vList2"/>
    <dgm:cxn modelId="{BF26B246-44C9-4C85-A9D3-17B6E50B7CD5}" srcId="{F5494D9B-6406-46FC-A1F4-37F433F0144F}" destId="{46448880-0207-4569-988C-362307C3940D}" srcOrd="3" destOrd="0" parTransId="{37D49539-C9A0-4816-B8EA-27026DE05564}" sibTransId="{82EC2D69-18B5-49DF-8997-5DF8A8254E0F}"/>
    <dgm:cxn modelId="{00DF923E-FD4F-4D07-A27C-A49BD37B5AAA}" srcId="{F5494D9B-6406-46FC-A1F4-37F433F0144F}" destId="{DDD65994-BE7D-4A4A-A797-3909D130A48B}" srcOrd="1" destOrd="0" parTransId="{AAB0F66D-D3DE-42C8-8704-4B5CC282E895}" sibTransId="{7985F4E2-4B49-44B5-8A76-DD6EAFA036AA}"/>
    <dgm:cxn modelId="{3C9DB3E3-C28F-4CFE-989E-00495B653F32}" srcId="{46448880-0207-4569-988C-362307C3940D}" destId="{C439D1EA-1E40-4B27-9392-38A900B62653}" srcOrd="2" destOrd="0" parTransId="{81A33CCD-335B-4E45-A48F-5DF104F5808D}" sibTransId="{57758166-DFF6-4D48-83B7-AFB8E529F22A}"/>
    <dgm:cxn modelId="{EB0EA71B-3739-4248-BDB8-4575190D94F3}" type="presOf" srcId="{12693FC3-C6A0-4962-BABD-E7A333BB3C32}" destId="{632F0DAA-9F5B-4EE0-B97B-B790733416F5}" srcOrd="0" destOrd="1" presId="urn:microsoft.com/office/officeart/2005/8/layout/vList2"/>
    <dgm:cxn modelId="{E15A69A5-5AF0-438C-9AD2-1FF1C419C254}" srcId="{F5494D9B-6406-46FC-A1F4-37F433F0144F}" destId="{CAFBA7C3-DDFD-4AD6-8849-9BA6403D07E2}" srcOrd="2" destOrd="0" parTransId="{B073C0D7-10EE-4349-96B1-D597D97C5359}" sibTransId="{CABE590B-8BAC-4BCC-AE46-BEC71B4DACAB}"/>
    <dgm:cxn modelId="{4874CECA-7CC3-45A0-B2EC-BFB9C05F6616}" type="presOf" srcId="{4908A6B7-C6CD-4AE8-8D8B-E3561456D1C4}" destId="{18367955-147B-4202-B96A-160FCA8C8334}" srcOrd="0" destOrd="2" presId="urn:microsoft.com/office/officeart/2005/8/layout/vList2"/>
    <dgm:cxn modelId="{A15FFBBB-8134-4028-A2BD-BB8F72DE0547}" type="presOf" srcId="{CAFBA7C3-DDFD-4AD6-8849-9BA6403D07E2}" destId="{BE84D612-AE66-464D-888B-6CC54A70CA27}" srcOrd="0" destOrd="0" presId="urn:microsoft.com/office/officeart/2005/8/layout/vList2"/>
    <dgm:cxn modelId="{E7526AD0-BC84-4564-87B4-A295A3098793}" type="presOf" srcId="{C439D1EA-1E40-4B27-9392-38A900B62653}" destId="{AC966038-235A-4263-BC19-1E0D3D3201AF}" srcOrd="0" destOrd="2" presId="urn:microsoft.com/office/officeart/2005/8/layout/vList2"/>
    <dgm:cxn modelId="{CC39ED35-08FB-43E9-8A25-574DFE3AFCAA}" type="presOf" srcId="{402B104D-6185-4279-A43A-C8C2A7F3339D}" destId="{4F179AB1-553B-4ED1-8A1A-F6DBC1775A3F}" srcOrd="0" destOrd="1" presId="urn:microsoft.com/office/officeart/2005/8/layout/vList2"/>
    <dgm:cxn modelId="{81920993-7C75-4D94-8DAE-BC3FBAF7763E}" type="presOf" srcId="{A6F19263-2679-4EA3-AE10-7F1863B704AA}" destId="{AC966038-235A-4263-BC19-1E0D3D3201AF}" srcOrd="0" destOrd="0" presId="urn:microsoft.com/office/officeart/2005/8/layout/vList2"/>
    <dgm:cxn modelId="{63B4252A-078F-4AE8-95A3-6346144F9C0D}" type="presOf" srcId="{DDD65994-BE7D-4A4A-A797-3909D130A48B}" destId="{6923BDEB-06FB-4894-A54F-7991AD3DAEEC}" srcOrd="0" destOrd="0" presId="urn:microsoft.com/office/officeart/2005/8/layout/vList2"/>
    <dgm:cxn modelId="{240ACBA4-E096-43F6-90AD-7627ED28DDC8}" srcId="{076BC250-34B7-425D-B98B-9CCE69CDDF28}" destId="{6EB6B79B-5DAA-433D-9DAF-398171B3B0A2}" srcOrd="1" destOrd="0" parTransId="{FAD9169E-6BCE-4832-ACB0-A2426383FFBD}" sibTransId="{C3609B46-5F61-40EC-8D03-5A42A61E4D0B}"/>
    <dgm:cxn modelId="{E5FB022B-79E6-437D-A3B5-81C8A070D989}" type="presOf" srcId="{076BC250-34B7-425D-B98B-9CCE69CDDF28}" destId="{11D09144-E49C-4EF1-9E9B-A9D2692E4ACF}" srcOrd="0" destOrd="0" presId="urn:microsoft.com/office/officeart/2005/8/layout/vList2"/>
    <dgm:cxn modelId="{32542EE4-AF60-4CCC-A1B1-13FA56ACBFAA}" srcId="{076BC250-34B7-425D-B98B-9CCE69CDDF28}" destId="{1FB14E7C-C960-4BED-9B01-1ACA465A01F0}" srcOrd="0" destOrd="0" parTransId="{790C71E7-926B-41F0-88CA-62C14915302E}" sibTransId="{1059DC60-4B59-4D46-B72B-51A0385FAAAE}"/>
    <dgm:cxn modelId="{C3760CEF-29D9-4364-8CB8-2478E3CBC1DF}" type="presOf" srcId="{1FB14E7C-C960-4BED-9B01-1ACA465A01F0}" destId="{18367955-147B-4202-B96A-160FCA8C8334}" srcOrd="0" destOrd="0" presId="urn:microsoft.com/office/officeart/2005/8/layout/vList2"/>
    <dgm:cxn modelId="{EF661DAF-A7A0-4934-A06F-D841D105804A}" srcId="{DDD65994-BE7D-4A4A-A797-3909D130A48B}" destId="{12693FC3-C6A0-4962-BABD-E7A333BB3C32}" srcOrd="1" destOrd="0" parTransId="{31CF4CED-AAA5-4EBB-BF88-2FC65B9F83E3}" sibTransId="{A6CC3857-8698-48A5-A823-A11541BE9D11}"/>
    <dgm:cxn modelId="{694FEA24-99A4-48CA-B016-1FB7541E8ED3}" srcId="{CAFBA7C3-DDFD-4AD6-8849-9BA6403D07E2}" destId="{42E358EC-C5C8-4931-9EF8-3F82E7669343}" srcOrd="0" destOrd="0" parTransId="{6A5EF368-7F6F-4179-B3FA-05CC7F6A89C3}" sibTransId="{4633D120-D148-425B-8BB2-3C277FA96DCD}"/>
    <dgm:cxn modelId="{868C37E4-2ACE-4EB6-990F-E7008E22CCBA}" type="presOf" srcId="{8820D388-EE9B-4071-BD43-470D302822F0}" destId="{632F0DAA-9F5B-4EE0-B97B-B790733416F5}" srcOrd="0" destOrd="0" presId="urn:microsoft.com/office/officeart/2005/8/layout/vList2"/>
    <dgm:cxn modelId="{69B70169-6031-4F7C-9F23-39DF16807171}" type="presOf" srcId="{6EB6B79B-5DAA-433D-9DAF-398171B3B0A2}" destId="{18367955-147B-4202-B96A-160FCA8C8334}" srcOrd="0" destOrd="1" presId="urn:microsoft.com/office/officeart/2005/8/layout/vList2"/>
    <dgm:cxn modelId="{2C2747CC-E555-4CB6-A4C2-CEF9D7EA33A0}" srcId="{CAFBA7C3-DDFD-4AD6-8849-9BA6403D07E2}" destId="{402B104D-6185-4279-A43A-C8C2A7F3339D}" srcOrd="1" destOrd="0" parTransId="{B92A42B8-1C49-4117-8316-495B0D4E4A22}" sibTransId="{E73976B0-3293-4A91-A975-D515B43E59C9}"/>
    <dgm:cxn modelId="{D39721F2-FEB0-4088-AA40-3017FA08503B}" srcId="{076BC250-34B7-425D-B98B-9CCE69CDDF28}" destId="{4908A6B7-C6CD-4AE8-8D8B-E3561456D1C4}" srcOrd="2" destOrd="0" parTransId="{B01A4659-70D1-495E-AF2F-6BADD7DC52B1}" sibTransId="{D8713F57-B3BD-4359-8AE0-1312F9B9543E}"/>
    <dgm:cxn modelId="{D001DE24-844E-460B-A535-36609742CC1D}" srcId="{DDD65994-BE7D-4A4A-A797-3909D130A48B}" destId="{8820D388-EE9B-4071-BD43-470D302822F0}" srcOrd="0" destOrd="0" parTransId="{33209FC4-B630-45A9-B744-72F2F01DB5FC}" sibTransId="{7ABF5E12-C32D-4D6D-B2D2-B0DE8EA938B7}"/>
    <dgm:cxn modelId="{E7C15AC5-C6FA-42E5-9615-88DF33034954}" type="presParOf" srcId="{F953316E-ED84-4700-BB5D-0A1674B7865B}" destId="{11D09144-E49C-4EF1-9E9B-A9D2692E4ACF}" srcOrd="0" destOrd="0" presId="urn:microsoft.com/office/officeart/2005/8/layout/vList2"/>
    <dgm:cxn modelId="{82497BED-D132-474E-86A4-6D84CBF20035}" type="presParOf" srcId="{F953316E-ED84-4700-BB5D-0A1674B7865B}" destId="{18367955-147B-4202-B96A-160FCA8C8334}" srcOrd="1" destOrd="0" presId="urn:microsoft.com/office/officeart/2005/8/layout/vList2"/>
    <dgm:cxn modelId="{07F408A3-9659-4A0C-9CDF-4FE9BF96874A}" type="presParOf" srcId="{F953316E-ED84-4700-BB5D-0A1674B7865B}" destId="{6923BDEB-06FB-4894-A54F-7991AD3DAEEC}" srcOrd="2" destOrd="0" presId="urn:microsoft.com/office/officeart/2005/8/layout/vList2"/>
    <dgm:cxn modelId="{34846B2E-2770-4C03-897B-A1BF8F602361}" type="presParOf" srcId="{F953316E-ED84-4700-BB5D-0A1674B7865B}" destId="{632F0DAA-9F5B-4EE0-B97B-B790733416F5}" srcOrd="3" destOrd="0" presId="urn:microsoft.com/office/officeart/2005/8/layout/vList2"/>
    <dgm:cxn modelId="{2A148229-E68C-4A4A-AE79-64CEF0F3BC7D}" type="presParOf" srcId="{F953316E-ED84-4700-BB5D-0A1674B7865B}" destId="{BE84D612-AE66-464D-888B-6CC54A70CA27}" srcOrd="4" destOrd="0" presId="urn:microsoft.com/office/officeart/2005/8/layout/vList2"/>
    <dgm:cxn modelId="{A8157B47-3103-453C-AAC6-39FBB6F23B3A}" type="presParOf" srcId="{F953316E-ED84-4700-BB5D-0A1674B7865B}" destId="{4F179AB1-553B-4ED1-8A1A-F6DBC1775A3F}" srcOrd="5" destOrd="0" presId="urn:microsoft.com/office/officeart/2005/8/layout/vList2"/>
    <dgm:cxn modelId="{012E43EE-03F3-4C37-9A22-6D7210A2C6EB}" type="presParOf" srcId="{F953316E-ED84-4700-BB5D-0A1674B7865B}" destId="{AB3ECB6B-E93A-4EB8-BA70-C96C0E401CF5}" srcOrd="6" destOrd="0" presId="urn:microsoft.com/office/officeart/2005/8/layout/vList2"/>
    <dgm:cxn modelId="{2B8BEC30-D631-472D-BC54-5BF163E903D5}" type="presParOf" srcId="{F953316E-ED84-4700-BB5D-0A1674B7865B}" destId="{AC966038-235A-4263-BC19-1E0D3D3201AF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2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25.wmf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image" Target="../media/image11.png"/><Relationship Id="rId3" Type="http://schemas.openxmlformats.org/officeDocument/2006/relationships/image" Target="../media/image6.wmf"/><Relationship Id="rId7" Type="http://schemas.openxmlformats.org/officeDocument/2006/relationships/diagramLayout" Target="../diagrams/layout2.xml"/><Relationship Id="rId12" Type="http://schemas.openxmlformats.org/officeDocument/2006/relationships/image" Target="../media/image10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11" Type="http://schemas.openxmlformats.org/officeDocument/2006/relationships/image" Target="../media/image9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microsoft.com/office/2007/relationships/diagramDrawing" Target="../diagrams/drawing2.xml"/><Relationship Id="rId4" Type="http://schemas.openxmlformats.org/officeDocument/2006/relationships/image" Target="../media/image7.wmf"/><Relationship Id="rId9" Type="http://schemas.openxmlformats.org/officeDocument/2006/relationships/diagramColors" Target="../diagrams/colors2.xml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11" Type="http://schemas.openxmlformats.org/officeDocument/2006/relationships/image" Target="../media/image19.wmf"/><Relationship Id="rId5" Type="http://schemas.openxmlformats.org/officeDocument/2006/relationships/diagramColors" Target="../diagrams/colors3.xml"/><Relationship Id="rId10" Type="http://schemas.openxmlformats.org/officeDocument/2006/relationships/image" Target="../media/image18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292792"/>
              </p:ext>
            </p:extLst>
          </p:nvPr>
        </p:nvGraphicFramePr>
        <p:xfrm>
          <a:off x="736600" y="1033463"/>
          <a:ext cx="6994525" cy="551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Dokument" r:id="rId3" imgW="6254904" imgH="4925804" progId="Word.Document.12">
                  <p:embed/>
                </p:oleObj>
              </mc:Choice>
              <mc:Fallback>
                <p:oleObj name="Dokument" r:id="rId3" imgW="6254904" imgH="4925804" progId="Word.Document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1033463"/>
                        <a:ext cx="6994525" cy="551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692696"/>
            <a:ext cx="86409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7.	Podle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převažujících doplňkových služeb </a:t>
            </a:r>
            <a:b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zaměření</a:t>
            </a: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97687800"/>
              </p:ext>
            </p:extLst>
          </p:nvPr>
        </p:nvGraphicFramePr>
        <p:xfrm>
          <a:off x="3000364" y="2000240"/>
          <a:ext cx="25717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3738708"/>
            <a:ext cx="2025731" cy="2689087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628800"/>
            <a:ext cx="3367493" cy="1894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72" y="1725808"/>
            <a:ext cx="2523728" cy="18927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410" name="Picture 2" descr="C:\Users\ucitel\AppData\Local\Microsoft\Windows\Temporary Internet Files\Content.IE5\NY81N5T9\MC900355415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684" y="3829846"/>
            <a:ext cx="3755736" cy="257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3564772865"/>
              </p:ext>
            </p:extLst>
          </p:nvPr>
        </p:nvGraphicFramePr>
        <p:xfrm>
          <a:off x="142844" y="571480"/>
          <a:ext cx="8786874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Kontrolní úkoly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Uveďte hlediska, podle kterých můžeme členit ubytovací zařízení.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Uveďte, jaké formy ubytování znáte.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Stručně charakterizujte jednotlivé formy ubytování.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latin typeface="+mj-lt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Č</a:t>
            </a:r>
            <a:r>
              <a:rPr lang="cs-CZ" sz="5400" dirty="0" smtClean="0">
                <a:solidFill>
                  <a:schemeClr val="tx1"/>
                </a:solidFill>
              </a:rPr>
              <a:t>lenění forem ubytování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4" name="Picture 4" descr="C:\Users\ucitel\AppData\Local\Microsoft\Windows\Temporary Internet Files\Content.IE5\NY81N5T9\MC90005562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92896"/>
            <a:ext cx="2736304" cy="322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96851" y="764704"/>
            <a:ext cx="864096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Podle způsobu organizace ubytovacích služeb, jejich úrovně a zaměření: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3236435536"/>
              </p:ext>
            </p:extLst>
          </p:nvPr>
        </p:nvGraphicFramePr>
        <p:xfrm>
          <a:off x="772915" y="1988840"/>
          <a:ext cx="748883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11D09144-E49C-4EF1-9E9B-A9D2692E4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">
                                            <p:graphicEl>
                                              <a:dgm id="{11D09144-E49C-4EF1-9E9B-A9D2692E4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">
                                            <p:graphicEl>
                                              <a:dgm id="{11D09144-E49C-4EF1-9E9B-A9D2692E4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6923BDEB-06FB-4894-A54F-7991AD3DAE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">
                                            <p:graphicEl>
                                              <a:dgm id="{6923BDEB-06FB-4894-A54F-7991AD3DAE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">
                                            <p:graphicEl>
                                              <a:dgm id="{6923BDEB-06FB-4894-A54F-7991AD3DAE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BE84D612-AE66-464D-888B-6CC54A70C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">
                                            <p:graphicEl>
                                              <a:dgm id="{BE84D612-AE66-464D-888B-6CC54A70C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">
                                            <p:graphicEl>
                                              <a:dgm id="{BE84D612-AE66-464D-888B-6CC54A70C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AB3ECB6B-E93A-4EB8-BA70-C96C0E401C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">
                                            <p:graphicEl>
                                              <a:dgm id="{AB3ECB6B-E93A-4EB8-BA70-C96C0E401C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">
                                            <p:graphicEl>
                                              <a:dgm id="{AB3ECB6B-E93A-4EB8-BA70-C96C0E401C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8640"/>
            <a:ext cx="86409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"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Podle kategorizace (typu):</a:t>
            </a:r>
          </a:p>
        </p:txBody>
      </p:sp>
      <p:pic>
        <p:nvPicPr>
          <p:cNvPr id="15365" name="Picture 5" descr="C:\Users\hp\AppData\Local\Microsoft\Windows\Temporary Internet Files\Content.IE5\073TQZGF\MC90034373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764704"/>
            <a:ext cx="1974540" cy="1817393"/>
          </a:xfrm>
          <a:prstGeom prst="rect">
            <a:avLst/>
          </a:prstGeom>
          <a:noFill/>
        </p:spPr>
      </p:pic>
      <p:pic>
        <p:nvPicPr>
          <p:cNvPr id="15366" name="Picture 6" descr="C:\Users\hp\AppData\Local\Microsoft\Windows\Temporary Internet Files\Content.IE5\HOZYSHPW\MC900412670[2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7166"/>
            <a:ext cx="2181380" cy="1915930"/>
          </a:xfrm>
          <a:prstGeom prst="rect">
            <a:avLst/>
          </a:prstGeom>
          <a:noFill/>
        </p:spPr>
      </p:pic>
      <p:pic>
        <p:nvPicPr>
          <p:cNvPr id="15371" name="Picture 11" descr="C:\Users\hp\AppData\Local\Microsoft\Windows\Temporary Internet Files\Content.IE5\AF3IYJNC\MC90041360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39767">
            <a:off x="7096252" y="4783889"/>
            <a:ext cx="1080120" cy="1196222"/>
          </a:xfrm>
          <a:prstGeom prst="rect">
            <a:avLst/>
          </a:prstGeom>
          <a:noFill/>
        </p:spPr>
      </p:pic>
      <p:pic>
        <p:nvPicPr>
          <p:cNvPr id="11" name="Obrázek 10" descr="shi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80312" y="3573016"/>
            <a:ext cx="1440160" cy="144016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98938291"/>
              </p:ext>
            </p:extLst>
          </p:nvPr>
        </p:nvGraphicFramePr>
        <p:xfrm>
          <a:off x="755576" y="836712"/>
          <a:ext cx="2183904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9" name="Obrázek 8" descr="travel_bu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929190" y="2500306"/>
            <a:ext cx="2438400" cy="2438400"/>
          </a:xfrm>
          <a:prstGeom prst="rect">
            <a:avLst/>
          </a:prstGeom>
        </p:spPr>
      </p:pic>
      <p:pic>
        <p:nvPicPr>
          <p:cNvPr id="12" name="Obrázek 11" descr="horse_mustan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929190" y="4357694"/>
            <a:ext cx="1795264" cy="1795264"/>
          </a:xfrm>
          <a:prstGeom prst="rect">
            <a:avLst/>
          </a:prstGeom>
        </p:spPr>
      </p:pic>
      <p:pic>
        <p:nvPicPr>
          <p:cNvPr id="13" name="Obrázek 12" descr="family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429520" y="2214554"/>
            <a:ext cx="1219200" cy="1219200"/>
          </a:xfrm>
          <a:prstGeom prst="rect">
            <a:avLst/>
          </a:prstGeom>
        </p:spPr>
      </p:pic>
      <p:pic>
        <p:nvPicPr>
          <p:cNvPr id="14" name="Obrázek 13" descr="toolbar_hom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203848" y="2636912"/>
            <a:ext cx="1761728" cy="1761728"/>
          </a:xfrm>
          <a:prstGeom prst="rect">
            <a:avLst/>
          </a:prstGeom>
        </p:spPr>
      </p:pic>
      <p:pic>
        <p:nvPicPr>
          <p:cNvPr id="15" name="Obrázek 14" descr="1218784895192777147geant_Pictogramme_Camping_svg_med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571868" y="5143512"/>
            <a:ext cx="1104295" cy="1078528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2C9A83-6A39-4F56-8612-2A6A6068A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>
                                            <p:graphicEl>
                                              <a:dgm id="{B72C9A83-6A39-4F56-8612-2A6A6068A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>
                                            <p:graphicEl>
                                              <a:dgm id="{B72C9A83-6A39-4F56-8612-2A6A6068A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D977B1A-31E0-43A4-BC24-5EF3E2308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>
                                            <p:graphicEl>
                                              <a:dgm id="{ED977B1A-31E0-43A4-BC24-5EF3E2308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>
                                            <p:graphicEl>
                                              <a:dgm id="{ED977B1A-31E0-43A4-BC24-5EF3E2308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EFD9E88-256D-455D-A593-D8BA0F560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>
                                            <p:graphicEl>
                                              <a:dgm id="{EEFD9E88-256D-455D-A593-D8BA0F560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>
                                            <p:graphicEl>
                                              <a:dgm id="{EEFD9E88-256D-455D-A593-D8BA0F560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4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8C27BD-A899-46D5-963B-9E5237A50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7">
                                            <p:graphicEl>
                                              <a:dgm id="{C48C27BD-A899-46D5-963B-9E5237A50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7">
                                            <p:graphicEl>
                                              <a:dgm id="{C48C27BD-A899-46D5-963B-9E5237A50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F0A775-D6AC-4276-B5C3-2591C5929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7">
                                            <p:graphicEl>
                                              <a:dgm id="{61F0A775-D6AC-4276-B5C3-2591C5929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7">
                                            <p:graphicEl>
                                              <a:dgm id="{61F0A775-D6AC-4276-B5C3-2591C5929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BB9DACE-C0BF-47C8-826B-CF59F3D31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7">
                                            <p:graphicEl>
                                              <a:dgm id="{FBB9DACE-C0BF-47C8-826B-CF59F3D31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7">
                                            <p:graphicEl>
                                              <a:dgm id="{FBB9DACE-C0BF-47C8-826B-CF59F3D31D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0711140-509B-4E99-A673-C9C4B3EFB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7">
                                            <p:graphicEl>
                                              <a:dgm id="{30711140-509B-4E99-A673-C9C4B3EFB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7">
                                            <p:graphicEl>
                                              <a:dgm id="{30711140-509B-4E99-A673-C9C4B3EFB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52D6BB-9725-46F0-B79B-BA87C2612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7">
                                            <p:graphicEl>
                                              <a:dgm id="{0E52D6BB-9725-46F0-B79B-BA87C2612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7">
                                            <p:graphicEl>
                                              <a:dgm id="{0E52D6BB-9725-46F0-B79B-BA87C2612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79512" y="620688"/>
            <a:ext cx="86409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3.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Podle třídy (klasifikace):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1 až 5-ti hvězdičkové.</a:t>
            </a:r>
            <a:endParaRPr kumimoji="0" lang="cs-CZ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0" name="Obrázek 19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620688"/>
            <a:ext cx="1326186" cy="1242194"/>
          </a:xfrm>
          <a:prstGeom prst="rect">
            <a:avLst/>
          </a:prstGeom>
        </p:spPr>
      </p:pic>
      <p:pic>
        <p:nvPicPr>
          <p:cNvPr id="21" name="Obrázek 20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060848"/>
            <a:ext cx="1691291" cy="1584176"/>
          </a:xfrm>
          <a:prstGeom prst="rect">
            <a:avLst/>
          </a:prstGeom>
        </p:spPr>
      </p:pic>
      <p:pic>
        <p:nvPicPr>
          <p:cNvPr id="22" name="Obrázek 21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3501008"/>
            <a:ext cx="2786846" cy="2610346"/>
          </a:xfrm>
          <a:prstGeom prst="rect">
            <a:avLst/>
          </a:prstGeom>
        </p:spPr>
      </p:pic>
      <p:pic>
        <p:nvPicPr>
          <p:cNvPr id="23" name="Obrázek 22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3429000"/>
            <a:ext cx="2018078" cy="1890266"/>
          </a:xfrm>
          <a:prstGeom prst="rect">
            <a:avLst/>
          </a:prstGeom>
        </p:spPr>
      </p:pic>
      <p:pic>
        <p:nvPicPr>
          <p:cNvPr id="24" name="Obrázek 23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916832"/>
            <a:ext cx="1687251" cy="1580392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692696"/>
            <a:ext cx="86409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4"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Podle destinace (umístění):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s provozem celoročním nebo sezónním,</a:t>
            </a:r>
            <a:endParaRPr kumimoji="0" lang="cs-C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679395556"/>
              </p:ext>
            </p:extLst>
          </p:nvPr>
        </p:nvGraphicFramePr>
        <p:xfrm>
          <a:off x="3275856" y="1988840"/>
          <a:ext cx="18958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Obrázek 12" descr="homeCADFS2VI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4288" y="332656"/>
            <a:ext cx="1800200" cy="1800200"/>
          </a:xfrm>
          <a:prstGeom prst="rect">
            <a:avLst/>
          </a:prstGeom>
        </p:spPr>
      </p:pic>
      <p:pic>
        <p:nvPicPr>
          <p:cNvPr id="14" name="Obrázek 13" descr="hotel-building-m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1988840"/>
            <a:ext cx="2133641" cy="1584175"/>
          </a:xfrm>
          <a:prstGeom prst="rect">
            <a:avLst/>
          </a:prstGeom>
        </p:spPr>
      </p:pic>
      <p:pic>
        <p:nvPicPr>
          <p:cNvPr id="15" name="Obrázek 14" descr="home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5536" y="3861048"/>
            <a:ext cx="2160240" cy="2160240"/>
          </a:xfrm>
          <a:prstGeom prst="rect">
            <a:avLst/>
          </a:prstGeom>
        </p:spPr>
      </p:pic>
      <p:pic>
        <p:nvPicPr>
          <p:cNvPr id="25" name="Obrázek 24" descr="1194986629552151181sailing_sunset_svg_med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52120" y="2420888"/>
            <a:ext cx="2808312" cy="1535211"/>
          </a:xfrm>
          <a:prstGeom prst="rect">
            <a:avLst/>
          </a:prstGeom>
        </p:spPr>
      </p:pic>
      <p:pic>
        <p:nvPicPr>
          <p:cNvPr id="15363" name="Picture 3" descr="C:\Users\ucitel\AppData\Local\Microsoft\Windows\Temporary Internet Files\Content.IE5\E1EY75EG\MC900441820[1]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84175"/>
            <a:ext cx="2664296" cy="2187868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EF0345E-E3A7-47CE-B37D-B17726ED6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">
                                            <p:graphicEl>
                                              <a:dgm id="{AEF0345E-E3A7-47CE-B37D-B17726ED6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">
                                            <p:graphicEl>
                                              <a:dgm id="{AEF0345E-E3A7-47CE-B37D-B17726ED6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D848083-06DC-4C32-B022-3B79E6A2F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1">
                                            <p:graphicEl>
                                              <a:dgm id="{8D848083-06DC-4C32-B022-3B79E6A2F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">
                                            <p:graphicEl>
                                              <a:dgm id="{8D848083-06DC-4C32-B022-3B79E6A2F4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5EBCB1B-537E-41FA-A648-43691911CE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>
                                            <p:graphicEl>
                                              <a:dgm id="{25EBCB1B-537E-41FA-A648-43691911CE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>
                                            <p:graphicEl>
                                              <a:dgm id="{25EBCB1B-537E-41FA-A648-43691911CE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692696"/>
            <a:ext cx="86409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5.	Podle vlastnictví: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272845107"/>
              </p:ext>
            </p:extLst>
          </p:nvPr>
        </p:nvGraphicFramePr>
        <p:xfrm>
          <a:off x="251520" y="1556792"/>
          <a:ext cx="33123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Obrázek 8" descr="hotel-logos-1-300x2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413" y="1988501"/>
            <a:ext cx="4753035" cy="3168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11E7E4D-F05A-4B95-8138-F47C60B7B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">
                                            <p:graphicEl>
                                              <a:dgm id="{D11E7E4D-F05A-4B95-8138-F47C60B7B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">
                                            <p:graphicEl>
                                              <a:dgm id="{D11E7E4D-F05A-4B95-8138-F47C60B7B2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692696"/>
            <a:ext cx="86409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6.	Podle velikosti: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001530036"/>
              </p:ext>
            </p:extLst>
          </p:nvPr>
        </p:nvGraphicFramePr>
        <p:xfrm>
          <a:off x="251520" y="1556792"/>
          <a:ext cx="482054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 descr="1224784745939178462tiothy_City_Art_Deco_svg_m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55342" y="500042"/>
            <a:ext cx="4388658" cy="4286256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>
                                            <p:graphicEl>
                                              <a:dgm id="{1228EA5D-1D36-4AD2-974D-CD8FA29D7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>
                                            <p:graphicEl>
                                              <a:dgm id="{AD23E1FB-368A-4188-9302-808CB413B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">
                                            <p:graphicEl>
                                              <a:dgm id="{CC52F45F-A44E-4503-86F3-0438166B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>
                                            <p:graphicEl>
                                              <a:dgm id="{F4903061-016F-4E0C-80F0-6A4DF51772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</TotalTime>
  <Words>375</Words>
  <Application>Microsoft Office PowerPoint</Application>
  <PresentationFormat>Předvádění na obrazovce (4:3)</PresentationFormat>
  <Paragraphs>67</Paragraphs>
  <Slides>12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20" baseType="lpstr">
      <vt:lpstr>Arial</vt:lpstr>
      <vt:lpstr>Calibri</vt:lpstr>
      <vt:lpstr>Constantia</vt:lpstr>
      <vt:lpstr>Times New Roman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Členění forem ubytování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86</cp:revision>
  <dcterms:created xsi:type="dcterms:W3CDTF">2012-09-28T12:14:55Z</dcterms:created>
  <dcterms:modified xsi:type="dcterms:W3CDTF">2013-05-30T07:34:26Z</dcterms:modified>
</cp:coreProperties>
</file>