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67" r:id="rId4"/>
    <p:sldId id="257" r:id="rId5"/>
    <p:sldId id="268" r:id="rId6"/>
    <p:sldId id="269" r:id="rId7"/>
    <p:sldId id="280" r:id="rId8"/>
    <p:sldId id="281" r:id="rId9"/>
    <p:sldId id="282" r:id="rId10"/>
    <p:sldId id="283" r:id="rId11"/>
    <p:sldId id="284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 varScale="1">
        <p:scale>
          <a:sx n="87" d="100"/>
          <a:sy n="87" d="100"/>
        </p:scale>
        <p:origin x="108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71126B-2F0F-4BF7-9E35-CCE5CA9E02B1}" type="doc">
      <dgm:prSet loTypeId="urn:microsoft.com/office/officeart/2005/8/layout/vList2" loCatId="list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121FB684-6740-4035-932D-E207BD4C2DDF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recepční,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9C10017-6CC3-4696-8015-A6C330E4BC5D}" type="parTrans" cxnId="{6B0263A8-36A7-4E8E-92F4-5FB983CF8978}">
      <dgm:prSet/>
      <dgm:spPr/>
      <dgm:t>
        <a:bodyPr/>
        <a:lstStyle/>
        <a:p>
          <a:endParaRPr lang="cs-CZ"/>
        </a:p>
      </dgm:t>
    </dgm:pt>
    <dgm:pt modelId="{F74B52E4-766A-4F86-9EC3-87870C01BE43}" type="sibTrans" cxnId="{6B0263A8-36A7-4E8E-92F4-5FB983CF8978}">
      <dgm:prSet/>
      <dgm:spPr/>
      <dgm:t>
        <a:bodyPr/>
        <a:lstStyle/>
        <a:p>
          <a:endParaRPr lang="cs-CZ"/>
        </a:p>
      </dgm:t>
    </dgm:pt>
    <dgm:pt modelId="{42E201F2-8552-4C18-803B-537DC70A1A14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banketní,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C1012868-2DA8-4921-B96B-BEB3CDB813C1}" type="parTrans" cxnId="{E9350F11-704F-42BF-A625-9478F197F965}">
      <dgm:prSet/>
      <dgm:spPr/>
      <dgm:t>
        <a:bodyPr/>
        <a:lstStyle/>
        <a:p>
          <a:endParaRPr lang="cs-CZ"/>
        </a:p>
      </dgm:t>
    </dgm:pt>
    <dgm:pt modelId="{FD9CD307-5490-46A0-AABA-547B80403563}" type="sibTrans" cxnId="{E9350F11-704F-42BF-A625-9478F197F965}">
      <dgm:prSet/>
      <dgm:spPr/>
      <dgm:t>
        <a:bodyPr/>
        <a:lstStyle/>
        <a:p>
          <a:endParaRPr lang="cs-CZ"/>
        </a:p>
      </dgm:t>
    </dgm:pt>
    <dgm:pt modelId="{6E87E088-9910-48EE-B747-E046510114D8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halové,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9EC282F-4F03-4C90-BA51-98926883B7A8}" type="parTrans" cxnId="{A6FA276B-71AE-40B0-92B3-C673C63482FB}">
      <dgm:prSet/>
      <dgm:spPr/>
      <dgm:t>
        <a:bodyPr/>
        <a:lstStyle/>
        <a:p>
          <a:endParaRPr lang="cs-CZ"/>
        </a:p>
      </dgm:t>
    </dgm:pt>
    <dgm:pt modelId="{B4E963F0-CB77-4064-8611-87410F8FADC3}" type="sibTrans" cxnId="{A6FA276B-71AE-40B0-92B3-C673C63482FB}">
      <dgm:prSet/>
      <dgm:spPr/>
      <dgm:t>
        <a:bodyPr/>
        <a:lstStyle/>
        <a:p>
          <a:endParaRPr lang="cs-CZ"/>
        </a:p>
      </dgm:t>
    </dgm:pt>
    <dgm:pt modelId="{61D00437-9C45-42CF-9FD7-F9F8144A50A2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stravovací,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D20B15B-5F4D-4A15-91F8-8A6CEDB7971D}" type="parTrans" cxnId="{3F83948E-2822-4CA0-B28A-288EADA989A1}">
      <dgm:prSet/>
      <dgm:spPr/>
      <dgm:t>
        <a:bodyPr/>
        <a:lstStyle/>
        <a:p>
          <a:endParaRPr lang="cs-CZ"/>
        </a:p>
      </dgm:t>
    </dgm:pt>
    <dgm:pt modelId="{58CF57F4-5370-4DA9-8F94-93E0DEC0F806}" type="sibTrans" cxnId="{3F83948E-2822-4CA0-B28A-288EADA989A1}">
      <dgm:prSet/>
      <dgm:spPr/>
      <dgm:t>
        <a:bodyPr/>
        <a:lstStyle/>
        <a:p>
          <a:endParaRPr lang="cs-CZ"/>
        </a:p>
      </dgm:t>
    </dgm:pt>
    <dgm:pt modelId="{499C0030-20AC-48A8-9F0D-2E7D37EF765D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společensko-zábavní,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3061A89-D5A2-4872-8059-27A22839A7B2}" type="parTrans" cxnId="{E37F0578-0FF2-4F5B-825F-8B40B254ECA8}">
      <dgm:prSet/>
      <dgm:spPr/>
      <dgm:t>
        <a:bodyPr/>
        <a:lstStyle/>
        <a:p>
          <a:endParaRPr lang="cs-CZ"/>
        </a:p>
      </dgm:t>
    </dgm:pt>
    <dgm:pt modelId="{AAE527DE-BB31-441C-8514-EEA4AACBD2CE}" type="sibTrans" cxnId="{E37F0578-0FF2-4F5B-825F-8B40B254ECA8}">
      <dgm:prSet/>
      <dgm:spPr/>
      <dgm:t>
        <a:bodyPr/>
        <a:lstStyle/>
        <a:p>
          <a:endParaRPr lang="cs-CZ"/>
        </a:p>
      </dgm:t>
    </dgm:pt>
    <dgm:pt modelId="{DB8BC45F-16C5-48DE-B379-AAF4178A8A36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konferenční a kongresové,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C73969A-9B14-4698-BAC0-A85DFC0CAD61}" type="parTrans" cxnId="{EAB564DC-B2CB-427A-A9D4-D8E8357E7582}">
      <dgm:prSet/>
      <dgm:spPr/>
      <dgm:t>
        <a:bodyPr/>
        <a:lstStyle/>
        <a:p>
          <a:endParaRPr lang="cs-CZ"/>
        </a:p>
      </dgm:t>
    </dgm:pt>
    <dgm:pt modelId="{60E43E45-0385-42D1-913A-C72975849F6C}" type="sibTrans" cxnId="{EAB564DC-B2CB-427A-A9D4-D8E8357E7582}">
      <dgm:prSet/>
      <dgm:spPr/>
      <dgm:t>
        <a:bodyPr/>
        <a:lstStyle/>
        <a:p>
          <a:endParaRPr lang="cs-CZ"/>
        </a:p>
      </dgm:t>
    </dgm:pt>
    <dgm:pt modelId="{D2F99722-B7C7-49CF-BBD3-487C05DD89FE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regenerační,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217F2D3-66C1-4F5D-A3B6-C623B2452AB4}" type="parTrans" cxnId="{69C88291-C24F-4412-83EE-EDC6CFD4CE04}">
      <dgm:prSet/>
      <dgm:spPr/>
      <dgm:t>
        <a:bodyPr/>
        <a:lstStyle/>
        <a:p>
          <a:endParaRPr lang="cs-CZ"/>
        </a:p>
      </dgm:t>
    </dgm:pt>
    <dgm:pt modelId="{EB924296-E32F-43BC-B518-BE982B79267C}" type="sibTrans" cxnId="{69C88291-C24F-4412-83EE-EDC6CFD4CE04}">
      <dgm:prSet/>
      <dgm:spPr/>
      <dgm:t>
        <a:bodyPr/>
        <a:lstStyle/>
        <a:p>
          <a:endParaRPr lang="cs-CZ"/>
        </a:p>
      </dgm:t>
    </dgm:pt>
    <dgm:pt modelId="{F742F16D-45F3-46CA-B8F0-C60C3AEF0E0E}" type="pres">
      <dgm:prSet presAssocID="{BB71126B-2F0F-4BF7-9E35-CCE5CA9E02B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B5BB434-5474-471D-A799-D18852DCF9AC}" type="pres">
      <dgm:prSet presAssocID="{121FB684-6740-4035-932D-E207BD4C2DDF}" presName="parentText" presStyleLbl="node1" presStyleIdx="0" presStyleCnt="7" custScaleY="108197" custLinFactY="-662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CADBBD1-6C79-4841-A962-2DA8A8B7763E}" type="pres">
      <dgm:prSet presAssocID="{F74B52E4-766A-4F86-9EC3-87870C01BE43}" presName="spacer" presStyleCnt="0"/>
      <dgm:spPr/>
    </dgm:pt>
    <dgm:pt modelId="{2B7589E9-61A5-4B79-BA59-EC715EC61D8F}" type="pres">
      <dgm:prSet presAssocID="{6E87E088-9910-48EE-B747-E046510114D8}" presName="parentText" presStyleLbl="node1" presStyleIdx="1" presStyleCnt="7" custScaleY="107049" custLinFactNeighborX="-395" custLinFactNeighborY="-82748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007BEDD-7F2B-4F9E-975E-10E40311EF61}" type="pres">
      <dgm:prSet presAssocID="{B4E963F0-CB77-4064-8611-87410F8FADC3}" presName="spacer" presStyleCnt="0"/>
      <dgm:spPr/>
    </dgm:pt>
    <dgm:pt modelId="{DDEB0754-2F35-4FEA-A5F2-CE782DF7B564}" type="pres">
      <dgm:prSet presAssocID="{61D00437-9C45-42CF-9FD7-F9F8144A50A2}" presName="parentText" presStyleLbl="node1" presStyleIdx="2" presStyleCnt="7" custLinFactNeighborY="-9653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12AB369-4D27-44DC-B133-0CEAC2CEAB76}" type="pres">
      <dgm:prSet presAssocID="{58CF57F4-5370-4DA9-8F94-93E0DEC0F806}" presName="spacer" presStyleCnt="0"/>
      <dgm:spPr/>
    </dgm:pt>
    <dgm:pt modelId="{D970DD07-154E-420F-A7AB-6387A7F8BBC1}" type="pres">
      <dgm:prSet presAssocID="{499C0030-20AC-48A8-9F0D-2E7D37EF765D}" presName="parentText" presStyleLbl="node1" presStyleIdx="3" presStyleCnt="7" custLinFactNeighborY="525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C956045-2046-4B64-8F1A-22C6E1A081E8}" type="pres">
      <dgm:prSet presAssocID="{AAE527DE-BB31-441C-8514-EEA4AACBD2CE}" presName="spacer" presStyleCnt="0"/>
      <dgm:spPr/>
    </dgm:pt>
    <dgm:pt modelId="{E5663336-8CE4-4526-9D24-1AE45678E28F}" type="pres">
      <dgm:prSet presAssocID="{42E201F2-8552-4C18-803B-537DC70A1A14}" presName="parentText" presStyleLbl="node1" presStyleIdx="4" presStyleCnt="7" custLinFactNeighborY="2082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225FF06-016D-4217-8485-3DA04BB92244}" type="pres">
      <dgm:prSet presAssocID="{FD9CD307-5490-46A0-AABA-547B80403563}" presName="spacer" presStyleCnt="0"/>
      <dgm:spPr/>
    </dgm:pt>
    <dgm:pt modelId="{8B648590-163B-413B-B070-9BA74961E0E6}" type="pres">
      <dgm:prSet presAssocID="{DB8BC45F-16C5-48DE-B379-AAF4178A8A36}" presName="parentText" presStyleLbl="node1" presStyleIdx="5" presStyleCnt="7" custLinFactNeighborX="-43" custLinFactNeighborY="36390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CD51B05-2567-437E-937A-EFCCDE4D6121}" type="pres">
      <dgm:prSet presAssocID="{60E43E45-0385-42D1-913A-C72975849F6C}" presName="spacer" presStyleCnt="0"/>
      <dgm:spPr/>
    </dgm:pt>
    <dgm:pt modelId="{3831C090-58E8-4ED6-8379-0FA3D5E14E42}" type="pres">
      <dgm:prSet presAssocID="{D2F99722-B7C7-49CF-BBD3-487C05DD89FE}" presName="parentText" presStyleLbl="node1" presStyleIdx="6" presStyleCnt="7" custLinFactNeighborY="51959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A6FA276B-71AE-40B0-92B3-C673C63482FB}" srcId="{BB71126B-2F0F-4BF7-9E35-CCE5CA9E02B1}" destId="{6E87E088-9910-48EE-B747-E046510114D8}" srcOrd="1" destOrd="0" parTransId="{49EC282F-4F03-4C90-BA51-98926883B7A8}" sibTransId="{B4E963F0-CB77-4064-8611-87410F8FADC3}"/>
    <dgm:cxn modelId="{E37F0578-0FF2-4F5B-825F-8B40B254ECA8}" srcId="{BB71126B-2F0F-4BF7-9E35-CCE5CA9E02B1}" destId="{499C0030-20AC-48A8-9F0D-2E7D37EF765D}" srcOrd="3" destOrd="0" parTransId="{D3061A89-D5A2-4872-8059-27A22839A7B2}" sibTransId="{AAE527DE-BB31-441C-8514-EEA4AACBD2CE}"/>
    <dgm:cxn modelId="{3D25FB4D-0BAD-4D3E-8B95-660FE701D384}" type="presOf" srcId="{61D00437-9C45-42CF-9FD7-F9F8144A50A2}" destId="{DDEB0754-2F35-4FEA-A5F2-CE782DF7B564}" srcOrd="0" destOrd="0" presId="urn:microsoft.com/office/officeart/2005/8/layout/vList2"/>
    <dgm:cxn modelId="{A95CE9AA-4895-4EF7-B8A2-728F95AF400F}" type="presOf" srcId="{BB71126B-2F0F-4BF7-9E35-CCE5CA9E02B1}" destId="{F742F16D-45F3-46CA-B8F0-C60C3AEF0E0E}" srcOrd="0" destOrd="0" presId="urn:microsoft.com/office/officeart/2005/8/layout/vList2"/>
    <dgm:cxn modelId="{E9350F11-704F-42BF-A625-9478F197F965}" srcId="{BB71126B-2F0F-4BF7-9E35-CCE5CA9E02B1}" destId="{42E201F2-8552-4C18-803B-537DC70A1A14}" srcOrd="4" destOrd="0" parTransId="{C1012868-2DA8-4921-B96B-BEB3CDB813C1}" sibTransId="{FD9CD307-5490-46A0-AABA-547B80403563}"/>
    <dgm:cxn modelId="{968A2EC5-9F04-467A-B904-284C866FF19F}" type="presOf" srcId="{42E201F2-8552-4C18-803B-537DC70A1A14}" destId="{E5663336-8CE4-4526-9D24-1AE45678E28F}" srcOrd="0" destOrd="0" presId="urn:microsoft.com/office/officeart/2005/8/layout/vList2"/>
    <dgm:cxn modelId="{69C88291-C24F-4412-83EE-EDC6CFD4CE04}" srcId="{BB71126B-2F0F-4BF7-9E35-CCE5CA9E02B1}" destId="{D2F99722-B7C7-49CF-BBD3-487C05DD89FE}" srcOrd="6" destOrd="0" parTransId="{E217F2D3-66C1-4F5D-A3B6-C623B2452AB4}" sibTransId="{EB924296-E32F-43BC-B518-BE982B79267C}"/>
    <dgm:cxn modelId="{E4312026-27C5-4923-AD93-A7033E8D1442}" type="presOf" srcId="{121FB684-6740-4035-932D-E207BD4C2DDF}" destId="{DB5BB434-5474-471D-A799-D18852DCF9AC}" srcOrd="0" destOrd="0" presId="urn:microsoft.com/office/officeart/2005/8/layout/vList2"/>
    <dgm:cxn modelId="{6B0263A8-36A7-4E8E-92F4-5FB983CF8978}" srcId="{BB71126B-2F0F-4BF7-9E35-CCE5CA9E02B1}" destId="{121FB684-6740-4035-932D-E207BD4C2DDF}" srcOrd="0" destOrd="0" parTransId="{B9C10017-6CC3-4696-8015-A6C330E4BC5D}" sibTransId="{F74B52E4-766A-4F86-9EC3-87870C01BE43}"/>
    <dgm:cxn modelId="{06DA3D90-9CC4-4BF2-9AF4-D739DA62F0A5}" type="presOf" srcId="{D2F99722-B7C7-49CF-BBD3-487C05DD89FE}" destId="{3831C090-58E8-4ED6-8379-0FA3D5E14E42}" srcOrd="0" destOrd="0" presId="urn:microsoft.com/office/officeart/2005/8/layout/vList2"/>
    <dgm:cxn modelId="{2F97E708-D5E7-4D7D-891F-10E82A6EF5BC}" type="presOf" srcId="{DB8BC45F-16C5-48DE-B379-AAF4178A8A36}" destId="{8B648590-163B-413B-B070-9BA74961E0E6}" srcOrd="0" destOrd="0" presId="urn:microsoft.com/office/officeart/2005/8/layout/vList2"/>
    <dgm:cxn modelId="{EAB564DC-B2CB-427A-A9D4-D8E8357E7582}" srcId="{BB71126B-2F0F-4BF7-9E35-CCE5CA9E02B1}" destId="{DB8BC45F-16C5-48DE-B379-AAF4178A8A36}" srcOrd="5" destOrd="0" parTransId="{EC73969A-9B14-4698-BAC0-A85DFC0CAD61}" sibTransId="{60E43E45-0385-42D1-913A-C72975849F6C}"/>
    <dgm:cxn modelId="{2C6C376B-3AFC-4B4A-AC2D-597ACBE82713}" type="presOf" srcId="{499C0030-20AC-48A8-9F0D-2E7D37EF765D}" destId="{D970DD07-154E-420F-A7AB-6387A7F8BBC1}" srcOrd="0" destOrd="0" presId="urn:microsoft.com/office/officeart/2005/8/layout/vList2"/>
    <dgm:cxn modelId="{3F83948E-2822-4CA0-B28A-288EADA989A1}" srcId="{BB71126B-2F0F-4BF7-9E35-CCE5CA9E02B1}" destId="{61D00437-9C45-42CF-9FD7-F9F8144A50A2}" srcOrd="2" destOrd="0" parTransId="{FD20B15B-5F4D-4A15-91F8-8A6CEDB7971D}" sibTransId="{58CF57F4-5370-4DA9-8F94-93E0DEC0F806}"/>
    <dgm:cxn modelId="{59DF8701-8D8A-4726-9B7A-629A8C3AB6FB}" type="presOf" srcId="{6E87E088-9910-48EE-B747-E046510114D8}" destId="{2B7589E9-61A5-4B79-BA59-EC715EC61D8F}" srcOrd="0" destOrd="0" presId="urn:microsoft.com/office/officeart/2005/8/layout/vList2"/>
    <dgm:cxn modelId="{368B0057-20CC-4163-99A9-3214C5D30B2E}" type="presParOf" srcId="{F742F16D-45F3-46CA-B8F0-C60C3AEF0E0E}" destId="{DB5BB434-5474-471D-A799-D18852DCF9AC}" srcOrd="0" destOrd="0" presId="urn:microsoft.com/office/officeart/2005/8/layout/vList2"/>
    <dgm:cxn modelId="{D66F1CB5-09E6-4ECE-8901-F7B1743684A8}" type="presParOf" srcId="{F742F16D-45F3-46CA-B8F0-C60C3AEF0E0E}" destId="{7CADBBD1-6C79-4841-A962-2DA8A8B7763E}" srcOrd="1" destOrd="0" presId="urn:microsoft.com/office/officeart/2005/8/layout/vList2"/>
    <dgm:cxn modelId="{BAE0512F-7109-43D9-9389-F79480017424}" type="presParOf" srcId="{F742F16D-45F3-46CA-B8F0-C60C3AEF0E0E}" destId="{2B7589E9-61A5-4B79-BA59-EC715EC61D8F}" srcOrd="2" destOrd="0" presId="urn:microsoft.com/office/officeart/2005/8/layout/vList2"/>
    <dgm:cxn modelId="{93421535-5B78-4774-9365-588BA3FD4593}" type="presParOf" srcId="{F742F16D-45F3-46CA-B8F0-C60C3AEF0E0E}" destId="{0007BEDD-7F2B-4F9E-975E-10E40311EF61}" srcOrd="3" destOrd="0" presId="urn:microsoft.com/office/officeart/2005/8/layout/vList2"/>
    <dgm:cxn modelId="{C0BB9FF9-AADA-4BBF-BB26-5EEBF46E46B4}" type="presParOf" srcId="{F742F16D-45F3-46CA-B8F0-C60C3AEF0E0E}" destId="{DDEB0754-2F35-4FEA-A5F2-CE782DF7B564}" srcOrd="4" destOrd="0" presId="urn:microsoft.com/office/officeart/2005/8/layout/vList2"/>
    <dgm:cxn modelId="{98FABBD8-2E7E-4DC2-8686-AEBEDE61CBD2}" type="presParOf" srcId="{F742F16D-45F3-46CA-B8F0-C60C3AEF0E0E}" destId="{D12AB369-4D27-44DC-B133-0CEAC2CEAB76}" srcOrd="5" destOrd="0" presId="urn:microsoft.com/office/officeart/2005/8/layout/vList2"/>
    <dgm:cxn modelId="{50BAE926-CD7D-424D-9A1E-E83202ED67A8}" type="presParOf" srcId="{F742F16D-45F3-46CA-B8F0-C60C3AEF0E0E}" destId="{D970DD07-154E-420F-A7AB-6387A7F8BBC1}" srcOrd="6" destOrd="0" presId="urn:microsoft.com/office/officeart/2005/8/layout/vList2"/>
    <dgm:cxn modelId="{6ED1BC4A-8932-478C-AFAD-6E5D60C0B88C}" type="presParOf" srcId="{F742F16D-45F3-46CA-B8F0-C60C3AEF0E0E}" destId="{CC956045-2046-4B64-8F1A-22C6E1A081E8}" srcOrd="7" destOrd="0" presId="urn:microsoft.com/office/officeart/2005/8/layout/vList2"/>
    <dgm:cxn modelId="{A3B57D5E-C6B4-4A60-A173-03AF98EF2CD2}" type="presParOf" srcId="{F742F16D-45F3-46CA-B8F0-C60C3AEF0E0E}" destId="{E5663336-8CE4-4526-9D24-1AE45678E28F}" srcOrd="8" destOrd="0" presId="urn:microsoft.com/office/officeart/2005/8/layout/vList2"/>
    <dgm:cxn modelId="{8127CDD0-6846-4542-97FA-31D1A14F51DF}" type="presParOf" srcId="{F742F16D-45F3-46CA-B8F0-C60C3AEF0E0E}" destId="{C225FF06-016D-4217-8485-3DA04BB92244}" srcOrd="9" destOrd="0" presId="urn:microsoft.com/office/officeart/2005/8/layout/vList2"/>
    <dgm:cxn modelId="{9D148309-53C7-4315-9520-99D5C294BF87}" type="presParOf" srcId="{F742F16D-45F3-46CA-B8F0-C60C3AEF0E0E}" destId="{8B648590-163B-413B-B070-9BA74961E0E6}" srcOrd="10" destOrd="0" presId="urn:microsoft.com/office/officeart/2005/8/layout/vList2"/>
    <dgm:cxn modelId="{7AD22687-0EA6-4AFD-BD2A-60D5AC41A3C7}" type="presParOf" srcId="{F742F16D-45F3-46CA-B8F0-C60C3AEF0E0E}" destId="{7CD51B05-2567-437E-937A-EFCCDE4D6121}" srcOrd="11" destOrd="0" presId="urn:microsoft.com/office/officeart/2005/8/layout/vList2"/>
    <dgm:cxn modelId="{05BC3083-027D-4454-89D1-9B9F87B7E483}" type="presParOf" srcId="{F742F16D-45F3-46CA-B8F0-C60C3AEF0E0E}" destId="{3831C090-58E8-4ED6-8379-0FA3D5E14E42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71126B-2F0F-4BF7-9E35-CCE5CA9E02B1}" type="doc">
      <dgm:prSet loTypeId="urn:microsoft.com/office/officeart/2005/8/layout/vList2" loCatId="list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121FB684-6740-4035-932D-E207BD4C2DDF}">
      <dgm:prSet phldrT="[Text]" custT="1"/>
      <dgm:spPr/>
      <dgm:t>
        <a:bodyPr/>
        <a:lstStyle/>
        <a:p>
          <a:r>
            <a:rPr lang="cs-C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lázeňské,</a:t>
          </a:r>
          <a:endParaRPr lang="cs-CZ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9C10017-6CC3-4696-8015-A6C330E4BC5D}" type="parTrans" cxnId="{6B0263A8-36A7-4E8E-92F4-5FB983CF8978}">
      <dgm:prSet/>
      <dgm:spPr/>
      <dgm:t>
        <a:bodyPr/>
        <a:lstStyle/>
        <a:p>
          <a:endParaRPr lang="cs-CZ"/>
        </a:p>
      </dgm:t>
    </dgm:pt>
    <dgm:pt modelId="{F74B52E4-766A-4F86-9EC3-87870C01BE43}" type="sibTrans" cxnId="{6B0263A8-36A7-4E8E-92F4-5FB983CF8978}">
      <dgm:prSet/>
      <dgm:spPr/>
      <dgm:t>
        <a:bodyPr/>
        <a:lstStyle/>
        <a:p>
          <a:endParaRPr lang="cs-CZ"/>
        </a:p>
      </dgm:t>
    </dgm:pt>
    <dgm:pt modelId="{42E201F2-8552-4C18-803B-537DC70A1A14}">
      <dgm:prSet phldrT="[Text]" custT="1"/>
      <dgm:spPr/>
      <dgm:t>
        <a:bodyPr/>
        <a:lstStyle/>
        <a:p>
          <a:r>
            <a:rPr lang="cs-C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průvodcovské,</a:t>
          </a:r>
          <a:endParaRPr lang="cs-CZ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C1012868-2DA8-4921-B96B-BEB3CDB813C1}" type="parTrans" cxnId="{E9350F11-704F-42BF-A625-9478F197F965}">
      <dgm:prSet/>
      <dgm:spPr/>
      <dgm:t>
        <a:bodyPr/>
        <a:lstStyle/>
        <a:p>
          <a:endParaRPr lang="cs-CZ"/>
        </a:p>
      </dgm:t>
    </dgm:pt>
    <dgm:pt modelId="{FD9CD307-5490-46A0-AABA-547B80403563}" type="sibTrans" cxnId="{E9350F11-704F-42BF-A625-9478F197F965}">
      <dgm:prSet/>
      <dgm:spPr/>
      <dgm:t>
        <a:bodyPr/>
        <a:lstStyle/>
        <a:p>
          <a:endParaRPr lang="cs-CZ"/>
        </a:p>
      </dgm:t>
    </dgm:pt>
    <dgm:pt modelId="{6E87E088-9910-48EE-B747-E046510114D8}">
      <dgm:prSet phldrT="[Text]" custT="1"/>
      <dgm:spPr/>
      <dgm:t>
        <a:bodyPr/>
        <a:lstStyle/>
        <a:p>
          <a:r>
            <a:rPr lang="cs-C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sportovně-rekreační,</a:t>
          </a:r>
          <a:endParaRPr lang="cs-CZ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9EC282F-4F03-4C90-BA51-98926883B7A8}" type="parTrans" cxnId="{A6FA276B-71AE-40B0-92B3-C673C63482FB}">
      <dgm:prSet/>
      <dgm:spPr/>
      <dgm:t>
        <a:bodyPr/>
        <a:lstStyle/>
        <a:p>
          <a:endParaRPr lang="cs-CZ"/>
        </a:p>
      </dgm:t>
    </dgm:pt>
    <dgm:pt modelId="{B4E963F0-CB77-4064-8611-87410F8FADC3}" type="sibTrans" cxnId="{A6FA276B-71AE-40B0-92B3-C673C63482FB}">
      <dgm:prSet/>
      <dgm:spPr/>
      <dgm:t>
        <a:bodyPr/>
        <a:lstStyle/>
        <a:p>
          <a:endParaRPr lang="cs-CZ"/>
        </a:p>
      </dgm:t>
    </dgm:pt>
    <dgm:pt modelId="{61D00437-9C45-42CF-9FD7-F9F8144A50A2}">
      <dgm:prSet phldrT="[Text]" custT="1"/>
      <dgm:spPr/>
      <dgm:t>
        <a:bodyPr/>
        <a:lstStyle/>
        <a:p>
          <a:r>
            <a:rPr lang="cs-C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motoristické,</a:t>
          </a:r>
          <a:endParaRPr lang="cs-CZ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D20B15B-5F4D-4A15-91F8-8A6CEDB7971D}" type="parTrans" cxnId="{3F83948E-2822-4CA0-B28A-288EADA989A1}">
      <dgm:prSet/>
      <dgm:spPr/>
      <dgm:t>
        <a:bodyPr/>
        <a:lstStyle/>
        <a:p>
          <a:endParaRPr lang="cs-CZ"/>
        </a:p>
      </dgm:t>
    </dgm:pt>
    <dgm:pt modelId="{58CF57F4-5370-4DA9-8F94-93E0DEC0F806}" type="sibTrans" cxnId="{3F83948E-2822-4CA0-B28A-288EADA989A1}">
      <dgm:prSet/>
      <dgm:spPr/>
      <dgm:t>
        <a:bodyPr/>
        <a:lstStyle/>
        <a:p>
          <a:endParaRPr lang="cs-CZ"/>
        </a:p>
      </dgm:t>
    </dgm:pt>
    <dgm:pt modelId="{499C0030-20AC-48A8-9F0D-2E7D37EF765D}">
      <dgm:prSet phldrT="[Text]" custT="1"/>
      <dgm:spPr/>
      <dgm:t>
        <a:bodyPr/>
        <a:lstStyle/>
        <a:p>
          <a:r>
            <a:rPr lang="cs-C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komunikační,</a:t>
          </a:r>
          <a:endParaRPr lang="cs-CZ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3061A89-D5A2-4872-8059-27A22839A7B2}" type="parTrans" cxnId="{E37F0578-0FF2-4F5B-825F-8B40B254ECA8}">
      <dgm:prSet/>
      <dgm:spPr/>
      <dgm:t>
        <a:bodyPr/>
        <a:lstStyle/>
        <a:p>
          <a:endParaRPr lang="cs-CZ"/>
        </a:p>
      </dgm:t>
    </dgm:pt>
    <dgm:pt modelId="{AAE527DE-BB31-441C-8514-EEA4AACBD2CE}" type="sibTrans" cxnId="{E37F0578-0FF2-4F5B-825F-8B40B254ECA8}">
      <dgm:prSet/>
      <dgm:spPr/>
      <dgm:t>
        <a:bodyPr/>
        <a:lstStyle/>
        <a:p>
          <a:endParaRPr lang="cs-CZ"/>
        </a:p>
      </dgm:t>
    </dgm:pt>
    <dgm:pt modelId="{DB8BC45F-16C5-48DE-B379-AAF4178A8A36}">
      <dgm:prSet phldrT="[Text]" custT="1"/>
      <dgm:spPr/>
      <dgm:t>
        <a:bodyPr/>
        <a:lstStyle/>
        <a:p>
          <a:r>
            <a:rPr lang="cs-C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turistické,</a:t>
          </a:r>
          <a:endParaRPr lang="cs-CZ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C73969A-9B14-4698-BAC0-A85DFC0CAD61}" type="parTrans" cxnId="{EAB564DC-B2CB-427A-A9D4-D8E8357E7582}">
      <dgm:prSet/>
      <dgm:spPr/>
      <dgm:t>
        <a:bodyPr/>
        <a:lstStyle/>
        <a:p>
          <a:endParaRPr lang="cs-CZ"/>
        </a:p>
      </dgm:t>
    </dgm:pt>
    <dgm:pt modelId="{60E43E45-0385-42D1-913A-C72975849F6C}" type="sibTrans" cxnId="{EAB564DC-B2CB-427A-A9D4-D8E8357E7582}">
      <dgm:prSet/>
      <dgm:spPr/>
      <dgm:t>
        <a:bodyPr/>
        <a:lstStyle/>
        <a:p>
          <a:endParaRPr lang="cs-CZ"/>
        </a:p>
      </dgm:t>
    </dgm:pt>
    <dgm:pt modelId="{D2F99722-B7C7-49CF-BBD3-487C05DD89FE}">
      <dgm:prSet phldrT="[Text]" custT="1"/>
      <dgm:spPr/>
      <dgm:t>
        <a:bodyPr/>
        <a:lstStyle/>
        <a:p>
          <a:r>
            <a:rPr lang="cs-C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tlumočnické aj.</a:t>
          </a:r>
          <a:endParaRPr lang="cs-CZ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217F2D3-66C1-4F5D-A3B6-C623B2452AB4}" type="parTrans" cxnId="{69C88291-C24F-4412-83EE-EDC6CFD4CE04}">
      <dgm:prSet/>
      <dgm:spPr/>
      <dgm:t>
        <a:bodyPr/>
        <a:lstStyle/>
        <a:p>
          <a:endParaRPr lang="cs-CZ"/>
        </a:p>
      </dgm:t>
    </dgm:pt>
    <dgm:pt modelId="{EB924296-E32F-43BC-B518-BE982B79267C}" type="sibTrans" cxnId="{69C88291-C24F-4412-83EE-EDC6CFD4CE04}">
      <dgm:prSet/>
      <dgm:spPr/>
      <dgm:t>
        <a:bodyPr/>
        <a:lstStyle/>
        <a:p>
          <a:endParaRPr lang="cs-CZ"/>
        </a:p>
      </dgm:t>
    </dgm:pt>
    <dgm:pt modelId="{F742F16D-45F3-46CA-B8F0-C60C3AEF0E0E}" type="pres">
      <dgm:prSet presAssocID="{BB71126B-2F0F-4BF7-9E35-CCE5CA9E02B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B5BB434-5474-471D-A799-D18852DCF9AC}" type="pres">
      <dgm:prSet presAssocID="{121FB684-6740-4035-932D-E207BD4C2DDF}" presName="parentText" presStyleLbl="node1" presStyleIdx="0" presStyleCnt="7" custLinFactNeighborX="82766" custLinFactNeighborY="8978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CADBBD1-6C79-4841-A962-2DA8A8B7763E}" type="pres">
      <dgm:prSet presAssocID="{F74B52E4-766A-4F86-9EC3-87870C01BE43}" presName="spacer" presStyleCnt="0"/>
      <dgm:spPr/>
    </dgm:pt>
    <dgm:pt modelId="{2B7589E9-61A5-4B79-BA59-EC715EC61D8F}" type="pres">
      <dgm:prSet presAssocID="{6E87E088-9910-48EE-B747-E046510114D8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007BEDD-7F2B-4F9E-975E-10E40311EF61}" type="pres">
      <dgm:prSet presAssocID="{B4E963F0-CB77-4064-8611-87410F8FADC3}" presName="spacer" presStyleCnt="0"/>
      <dgm:spPr/>
    </dgm:pt>
    <dgm:pt modelId="{DDEB0754-2F35-4FEA-A5F2-CE782DF7B564}" type="pres">
      <dgm:prSet presAssocID="{61D00437-9C45-42CF-9FD7-F9F8144A50A2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12AB369-4D27-44DC-B133-0CEAC2CEAB76}" type="pres">
      <dgm:prSet presAssocID="{58CF57F4-5370-4DA9-8F94-93E0DEC0F806}" presName="spacer" presStyleCnt="0"/>
      <dgm:spPr/>
    </dgm:pt>
    <dgm:pt modelId="{D970DD07-154E-420F-A7AB-6387A7F8BBC1}" type="pres">
      <dgm:prSet presAssocID="{499C0030-20AC-48A8-9F0D-2E7D37EF765D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C956045-2046-4B64-8F1A-22C6E1A081E8}" type="pres">
      <dgm:prSet presAssocID="{AAE527DE-BB31-441C-8514-EEA4AACBD2CE}" presName="spacer" presStyleCnt="0"/>
      <dgm:spPr/>
    </dgm:pt>
    <dgm:pt modelId="{E5663336-8CE4-4526-9D24-1AE45678E28F}" type="pres">
      <dgm:prSet presAssocID="{42E201F2-8552-4C18-803B-537DC70A1A14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225FF06-016D-4217-8485-3DA04BB92244}" type="pres">
      <dgm:prSet presAssocID="{FD9CD307-5490-46A0-AABA-547B80403563}" presName="spacer" presStyleCnt="0"/>
      <dgm:spPr/>
    </dgm:pt>
    <dgm:pt modelId="{8B648590-163B-413B-B070-9BA74961E0E6}" type="pres">
      <dgm:prSet presAssocID="{DB8BC45F-16C5-48DE-B379-AAF4178A8A36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CD51B05-2567-437E-937A-EFCCDE4D6121}" type="pres">
      <dgm:prSet presAssocID="{60E43E45-0385-42D1-913A-C72975849F6C}" presName="spacer" presStyleCnt="0"/>
      <dgm:spPr/>
    </dgm:pt>
    <dgm:pt modelId="{3831C090-58E8-4ED6-8379-0FA3D5E14E42}" type="pres">
      <dgm:prSet presAssocID="{D2F99722-B7C7-49CF-BBD3-487C05DD89FE}" presName="parentText" presStyleLbl="node1" presStyleIdx="6" presStyleCnt="7" custLinFactNeighborY="-29508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A6FA276B-71AE-40B0-92B3-C673C63482FB}" srcId="{BB71126B-2F0F-4BF7-9E35-CCE5CA9E02B1}" destId="{6E87E088-9910-48EE-B747-E046510114D8}" srcOrd="1" destOrd="0" parTransId="{49EC282F-4F03-4C90-BA51-98926883B7A8}" sibTransId="{B4E963F0-CB77-4064-8611-87410F8FADC3}"/>
    <dgm:cxn modelId="{DD1C88AB-C713-411F-B6F4-850053E0AFD7}" type="presOf" srcId="{42E201F2-8552-4C18-803B-537DC70A1A14}" destId="{E5663336-8CE4-4526-9D24-1AE45678E28F}" srcOrd="0" destOrd="0" presId="urn:microsoft.com/office/officeart/2005/8/layout/vList2"/>
    <dgm:cxn modelId="{6F243527-75BB-472A-9050-9BC26E735E7E}" type="presOf" srcId="{D2F99722-B7C7-49CF-BBD3-487C05DD89FE}" destId="{3831C090-58E8-4ED6-8379-0FA3D5E14E42}" srcOrd="0" destOrd="0" presId="urn:microsoft.com/office/officeart/2005/8/layout/vList2"/>
    <dgm:cxn modelId="{E37F0578-0FF2-4F5B-825F-8B40B254ECA8}" srcId="{BB71126B-2F0F-4BF7-9E35-CCE5CA9E02B1}" destId="{499C0030-20AC-48A8-9F0D-2E7D37EF765D}" srcOrd="3" destOrd="0" parTransId="{D3061A89-D5A2-4872-8059-27A22839A7B2}" sibTransId="{AAE527DE-BB31-441C-8514-EEA4AACBD2CE}"/>
    <dgm:cxn modelId="{E9350F11-704F-42BF-A625-9478F197F965}" srcId="{BB71126B-2F0F-4BF7-9E35-CCE5CA9E02B1}" destId="{42E201F2-8552-4C18-803B-537DC70A1A14}" srcOrd="4" destOrd="0" parTransId="{C1012868-2DA8-4921-B96B-BEB3CDB813C1}" sibTransId="{FD9CD307-5490-46A0-AABA-547B80403563}"/>
    <dgm:cxn modelId="{1855954D-3D09-4890-A6E0-C5809C5A6C68}" type="presOf" srcId="{61D00437-9C45-42CF-9FD7-F9F8144A50A2}" destId="{DDEB0754-2F35-4FEA-A5F2-CE782DF7B564}" srcOrd="0" destOrd="0" presId="urn:microsoft.com/office/officeart/2005/8/layout/vList2"/>
    <dgm:cxn modelId="{69C88291-C24F-4412-83EE-EDC6CFD4CE04}" srcId="{BB71126B-2F0F-4BF7-9E35-CCE5CA9E02B1}" destId="{D2F99722-B7C7-49CF-BBD3-487C05DD89FE}" srcOrd="6" destOrd="0" parTransId="{E217F2D3-66C1-4F5D-A3B6-C623B2452AB4}" sibTransId="{EB924296-E32F-43BC-B518-BE982B79267C}"/>
    <dgm:cxn modelId="{695A5193-20C6-4813-9389-F976289F2737}" type="presOf" srcId="{BB71126B-2F0F-4BF7-9E35-CCE5CA9E02B1}" destId="{F742F16D-45F3-46CA-B8F0-C60C3AEF0E0E}" srcOrd="0" destOrd="0" presId="urn:microsoft.com/office/officeart/2005/8/layout/vList2"/>
    <dgm:cxn modelId="{6B0263A8-36A7-4E8E-92F4-5FB983CF8978}" srcId="{BB71126B-2F0F-4BF7-9E35-CCE5CA9E02B1}" destId="{121FB684-6740-4035-932D-E207BD4C2DDF}" srcOrd="0" destOrd="0" parTransId="{B9C10017-6CC3-4696-8015-A6C330E4BC5D}" sibTransId="{F74B52E4-766A-4F86-9EC3-87870C01BE43}"/>
    <dgm:cxn modelId="{D7F5348A-49DC-443E-9CD3-C4C9F36D56F7}" type="presOf" srcId="{6E87E088-9910-48EE-B747-E046510114D8}" destId="{2B7589E9-61A5-4B79-BA59-EC715EC61D8F}" srcOrd="0" destOrd="0" presId="urn:microsoft.com/office/officeart/2005/8/layout/vList2"/>
    <dgm:cxn modelId="{7D8B40AB-38DC-410F-9FB5-B18449D625F5}" type="presOf" srcId="{DB8BC45F-16C5-48DE-B379-AAF4178A8A36}" destId="{8B648590-163B-413B-B070-9BA74961E0E6}" srcOrd="0" destOrd="0" presId="urn:microsoft.com/office/officeart/2005/8/layout/vList2"/>
    <dgm:cxn modelId="{EAB564DC-B2CB-427A-A9D4-D8E8357E7582}" srcId="{BB71126B-2F0F-4BF7-9E35-CCE5CA9E02B1}" destId="{DB8BC45F-16C5-48DE-B379-AAF4178A8A36}" srcOrd="5" destOrd="0" parTransId="{EC73969A-9B14-4698-BAC0-A85DFC0CAD61}" sibTransId="{60E43E45-0385-42D1-913A-C72975849F6C}"/>
    <dgm:cxn modelId="{8A3D8CBC-1AA8-4E75-8B4A-DBB908D8EBBF}" type="presOf" srcId="{121FB684-6740-4035-932D-E207BD4C2DDF}" destId="{DB5BB434-5474-471D-A799-D18852DCF9AC}" srcOrd="0" destOrd="0" presId="urn:microsoft.com/office/officeart/2005/8/layout/vList2"/>
    <dgm:cxn modelId="{1D4F56A9-719C-4F25-8D35-CBC73D433C86}" type="presOf" srcId="{499C0030-20AC-48A8-9F0D-2E7D37EF765D}" destId="{D970DD07-154E-420F-A7AB-6387A7F8BBC1}" srcOrd="0" destOrd="0" presId="urn:microsoft.com/office/officeart/2005/8/layout/vList2"/>
    <dgm:cxn modelId="{3F83948E-2822-4CA0-B28A-288EADA989A1}" srcId="{BB71126B-2F0F-4BF7-9E35-CCE5CA9E02B1}" destId="{61D00437-9C45-42CF-9FD7-F9F8144A50A2}" srcOrd="2" destOrd="0" parTransId="{FD20B15B-5F4D-4A15-91F8-8A6CEDB7971D}" sibTransId="{58CF57F4-5370-4DA9-8F94-93E0DEC0F806}"/>
    <dgm:cxn modelId="{66C41488-F7EE-456E-B309-7946052FB866}" type="presParOf" srcId="{F742F16D-45F3-46CA-B8F0-C60C3AEF0E0E}" destId="{DB5BB434-5474-471D-A799-D18852DCF9AC}" srcOrd="0" destOrd="0" presId="urn:microsoft.com/office/officeart/2005/8/layout/vList2"/>
    <dgm:cxn modelId="{5B36B94B-FB6E-4B44-BDF9-7FE579C23FC6}" type="presParOf" srcId="{F742F16D-45F3-46CA-B8F0-C60C3AEF0E0E}" destId="{7CADBBD1-6C79-4841-A962-2DA8A8B7763E}" srcOrd="1" destOrd="0" presId="urn:microsoft.com/office/officeart/2005/8/layout/vList2"/>
    <dgm:cxn modelId="{2E516DC8-A7E8-4019-B663-88EF12B7995B}" type="presParOf" srcId="{F742F16D-45F3-46CA-B8F0-C60C3AEF0E0E}" destId="{2B7589E9-61A5-4B79-BA59-EC715EC61D8F}" srcOrd="2" destOrd="0" presId="urn:microsoft.com/office/officeart/2005/8/layout/vList2"/>
    <dgm:cxn modelId="{B19C3AE7-7A0A-426D-A7AC-764DE813BA6F}" type="presParOf" srcId="{F742F16D-45F3-46CA-B8F0-C60C3AEF0E0E}" destId="{0007BEDD-7F2B-4F9E-975E-10E40311EF61}" srcOrd="3" destOrd="0" presId="urn:microsoft.com/office/officeart/2005/8/layout/vList2"/>
    <dgm:cxn modelId="{8F41B743-69DC-400D-AFF6-F9EE37840F14}" type="presParOf" srcId="{F742F16D-45F3-46CA-B8F0-C60C3AEF0E0E}" destId="{DDEB0754-2F35-4FEA-A5F2-CE782DF7B564}" srcOrd="4" destOrd="0" presId="urn:microsoft.com/office/officeart/2005/8/layout/vList2"/>
    <dgm:cxn modelId="{E208FA3F-6EF1-4F91-9710-81527584C2B9}" type="presParOf" srcId="{F742F16D-45F3-46CA-B8F0-C60C3AEF0E0E}" destId="{D12AB369-4D27-44DC-B133-0CEAC2CEAB76}" srcOrd="5" destOrd="0" presId="urn:microsoft.com/office/officeart/2005/8/layout/vList2"/>
    <dgm:cxn modelId="{BB29F798-E8C8-43C2-82B6-A8A05608CF0A}" type="presParOf" srcId="{F742F16D-45F3-46CA-B8F0-C60C3AEF0E0E}" destId="{D970DD07-154E-420F-A7AB-6387A7F8BBC1}" srcOrd="6" destOrd="0" presId="urn:microsoft.com/office/officeart/2005/8/layout/vList2"/>
    <dgm:cxn modelId="{B32A4E7B-8E25-450D-8624-5CDFAE356C84}" type="presParOf" srcId="{F742F16D-45F3-46CA-B8F0-C60C3AEF0E0E}" destId="{CC956045-2046-4B64-8F1A-22C6E1A081E8}" srcOrd="7" destOrd="0" presId="urn:microsoft.com/office/officeart/2005/8/layout/vList2"/>
    <dgm:cxn modelId="{3453F39E-DFA5-4828-BB66-38060E7B9061}" type="presParOf" srcId="{F742F16D-45F3-46CA-B8F0-C60C3AEF0E0E}" destId="{E5663336-8CE4-4526-9D24-1AE45678E28F}" srcOrd="8" destOrd="0" presId="urn:microsoft.com/office/officeart/2005/8/layout/vList2"/>
    <dgm:cxn modelId="{E02CAA38-7673-49A1-99A2-C9C69F9FCCCE}" type="presParOf" srcId="{F742F16D-45F3-46CA-B8F0-C60C3AEF0E0E}" destId="{C225FF06-016D-4217-8485-3DA04BB92244}" srcOrd="9" destOrd="0" presId="urn:microsoft.com/office/officeart/2005/8/layout/vList2"/>
    <dgm:cxn modelId="{29AC59FC-BAF9-4545-AD3F-38973656E7E7}" type="presParOf" srcId="{F742F16D-45F3-46CA-B8F0-C60C3AEF0E0E}" destId="{8B648590-163B-413B-B070-9BA74961E0E6}" srcOrd="10" destOrd="0" presId="urn:microsoft.com/office/officeart/2005/8/layout/vList2"/>
    <dgm:cxn modelId="{750DB477-03EA-488E-985A-1B5958730427}" type="presParOf" srcId="{F742F16D-45F3-46CA-B8F0-C60C3AEF0E0E}" destId="{7CD51B05-2567-437E-937A-EFCCDE4D6121}" srcOrd="11" destOrd="0" presId="urn:microsoft.com/office/officeart/2005/8/layout/vList2"/>
    <dgm:cxn modelId="{76F4E2CC-12A3-49D8-928A-02C98015E250}" type="presParOf" srcId="{F742F16D-45F3-46CA-B8F0-C60C3AEF0E0E}" destId="{3831C090-58E8-4ED6-8379-0FA3D5E14E42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kument_aplikace_Microsoft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760276"/>
              </p:ext>
            </p:extLst>
          </p:nvPr>
        </p:nvGraphicFramePr>
        <p:xfrm>
          <a:off x="736600" y="1033463"/>
          <a:ext cx="7042150" cy="528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6" name="Dokument" r:id="rId3" imgW="6076284" imgH="4572802" progId="Word.Document.12">
                  <p:embed/>
                </p:oleObj>
              </mc:Choice>
              <mc:Fallback>
                <p:oleObj name="Dokument" r:id="rId3" imgW="6076284" imgH="4572802" progId="Word.Document.12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600" y="1033463"/>
                        <a:ext cx="7042150" cy="5284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404664"/>
            <a:ext cx="896448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Příklady dalších služeb:</a:t>
            </a:r>
          </a:p>
          <a:p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itness centrum,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bowling,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quash,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pinning,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azén,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hirpool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sauna,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solarium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aj.</a:t>
            </a:r>
          </a:p>
          <a:p>
            <a:pPr marL="457200" indent="-45720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7412" name="Picture 4" descr="C:\Users\ucitel\AppData\Local\Microsoft\Windows\Temporary Internet Files\Content.IE5\E1EY75EG\MC90029544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19217" y="737368"/>
            <a:ext cx="1703560" cy="2857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9" descr="C:\Users\ucitel\AppData\Local\Microsoft\Windows\Temporary Internet Files\Content.IE5\NY81N5T9\MC90032077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667" y="2852935"/>
            <a:ext cx="1920780" cy="2154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9" name="Picture 11" descr="C:\Users\ucitel\AppData\Local\Microsoft\Windows\Temporary Internet Files\Content.IE5\VZ10GH42\MC90041500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546" y="4786071"/>
            <a:ext cx="2875049" cy="17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C:\Users\ucitel\AppData\Local\Microsoft\Windows\Temporary Internet Files\Content.IE5\VZ10GH42\MC900279730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764703"/>
            <a:ext cx="2296387" cy="1759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1" name="Picture 13" descr="C:\Users\ucitel\AppData\Local\Microsoft\Windows\Temporary Internet Files\Content.IE5\GQF3SMLW\MC900358913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217" y="3935045"/>
            <a:ext cx="1758489" cy="2608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2" name="Picture 14" descr="C:\Users\ucitel\AppData\Local\Microsoft\Windows\Temporary Internet Files\Content.IE5\VZ10GH42\MC900229053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59720"/>
            <a:ext cx="1824228" cy="163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0932822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6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5" dur="2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6" dur="2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5" dur="2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4" dur="2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51520" y="620688"/>
            <a:ext cx="87129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Kontrolní otázky</a:t>
            </a: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Které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služby řadíme do hotelových služeb a jak je členíme?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Uveďte příklady placených služeb v hotelu.</a:t>
            </a: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Uveďte příklady neplacených služeb v hotelu.</a:t>
            </a: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Co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rozhoduje při volbě rozsahu a úrovně poskytovaných služeb?</a:t>
            </a:r>
          </a:p>
        </p:txBody>
      </p:sp>
      <p:pic>
        <p:nvPicPr>
          <p:cNvPr id="15363" name="Picture 3" descr="C:\Users\ucitel\AppData\Local\Microsoft\Windows\Temporary Internet Files\Content.IE5\VZ10GH42\MC9004419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1188132" cy="140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50248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80920" cy="1828800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Ubytovací a stravovací provoz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1" name="Obrázek 10" descr="hot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50100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1340768"/>
            <a:ext cx="8280920" cy="1036712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H</a:t>
            </a:r>
            <a:r>
              <a:rPr lang="cs-CZ" sz="5400" dirty="0" smtClean="0">
                <a:solidFill>
                  <a:schemeClr val="tx1"/>
                </a:solidFill>
              </a:rPr>
              <a:t>otelové služby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5376" name="Picture 16" descr="C:\Users\ucitel\AppData\Local\Microsoft\Windows\Temporary Internet Files\Content.IE5\NY81N5T9\MC90023454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492896"/>
            <a:ext cx="3600400" cy="3019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96092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4" name="Picture 14" descr="C:\Users\ucitel\AppData\Local\Microsoft\Windows\Temporary Internet Files\Content.IE5\E1EY75EG\MC90025046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673" y="3212976"/>
            <a:ext cx="3259647" cy="2960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323528" y="620688"/>
            <a:ext cx="8568952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Hotelové služby jsou veškeré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služby, které zajišťuje hotel svými silami nebo na základě smlouvy s jinou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firmou.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Náplní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hotelových služeb není jen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ubytování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stravování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ale také celé spektrum dalších služeb.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Jejich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realizací se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                        zařízení snaží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 nejlépe uspokojit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              stále se zvyšující nároky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svých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                 klientů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zajistit si tak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konkurenceschopnost. </a:t>
            </a: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 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2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51520" y="332656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Služby hotelu mohou být:</a:t>
            </a:r>
          </a:p>
          <a:p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456461430"/>
              </p:ext>
            </p:extLst>
          </p:nvPr>
        </p:nvGraphicFramePr>
        <p:xfrm>
          <a:off x="251520" y="764704"/>
          <a:ext cx="4160021" cy="5948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08725443"/>
              </p:ext>
            </p:extLst>
          </p:nvPr>
        </p:nvGraphicFramePr>
        <p:xfrm>
          <a:off x="4788024" y="862117"/>
          <a:ext cx="3999504" cy="58296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B5BB434-5474-471D-A799-D18852DCF9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graphicEl>
                                              <a:dgm id="{DB5BB434-5474-471D-A799-D18852DCF9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graphicEl>
                                              <a:dgm id="{DB5BB434-5474-471D-A799-D18852DCF9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B7589E9-61A5-4B79-BA59-EC715EC61D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graphicEl>
                                              <a:dgm id="{2B7589E9-61A5-4B79-BA59-EC715EC61D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graphicEl>
                                              <a:dgm id="{2B7589E9-61A5-4B79-BA59-EC715EC61D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DEB0754-2F35-4FEA-A5F2-CE782DF7B5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graphicEl>
                                              <a:dgm id="{DDEB0754-2F35-4FEA-A5F2-CE782DF7B5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graphicEl>
                                              <a:dgm id="{DDEB0754-2F35-4FEA-A5F2-CE782DF7B5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970DD07-154E-420F-A7AB-6387A7F8BB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>
                                            <p:graphicEl>
                                              <a:dgm id="{D970DD07-154E-420F-A7AB-6387A7F8BB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>
                                            <p:graphicEl>
                                              <a:dgm id="{D970DD07-154E-420F-A7AB-6387A7F8BB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5663336-8CE4-4526-9D24-1AE45678E2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">
                                            <p:graphicEl>
                                              <a:dgm id="{E5663336-8CE4-4526-9D24-1AE45678E2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">
                                            <p:graphicEl>
                                              <a:dgm id="{E5663336-8CE4-4526-9D24-1AE45678E2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B648590-163B-413B-B070-9BA74961E0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">
                                            <p:graphicEl>
                                              <a:dgm id="{8B648590-163B-413B-B070-9BA74961E0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">
                                            <p:graphicEl>
                                              <a:dgm id="{8B648590-163B-413B-B070-9BA74961E0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831C090-58E8-4ED6-8379-0FA3D5E14E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">
                                            <p:graphicEl>
                                              <a:dgm id="{3831C090-58E8-4ED6-8379-0FA3D5E14E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">
                                            <p:graphicEl>
                                              <a:dgm id="{3831C090-58E8-4ED6-8379-0FA3D5E14E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B5BB434-5474-471D-A799-D18852DCF9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5">
                                            <p:graphicEl>
                                              <a:dgm id="{DB5BB434-5474-471D-A799-D18852DCF9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5">
                                            <p:graphicEl>
                                              <a:dgm id="{DB5BB434-5474-471D-A799-D18852DCF9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B7589E9-61A5-4B79-BA59-EC715EC61D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5">
                                            <p:graphicEl>
                                              <a:dgm id="{2B7589E9-61A5-4B79-BA59-EC715EC61D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5">
                                            <p:graphicEl>
                                              <a:dgm id="{2B7589E9-61A5-4B79-BA59-EC715EC61D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DEB0754-2F35-4FEA-A5F2-CE782DF7B5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5">
                                            <p:graphicEl>
                                              <a:dgm id="{DDEB0754-2F35-4FEA-A5F2-CE782DF7B5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5">
                                            <p:graphicEl>
                                              <a:dgm id="{DDEB0754-2F35-4FEA-A5F2-CE782DF7B5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970DD07-154E-420F-A7AB-6387A7F8BB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5">
                                            <p:graphicEl>
                                              <a:dgm id="{D970DD07-154E-420F-A7AB-6387A7F8BB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5">
                                            <p:graphicEl>
                                              <a:dgm id="{D970DD07-154E-420F-A7AB-6387A7F8BB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5663336-8CE4-4526-9D24-1AE45678E2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5">
                                            <p:graphicEl>
                                              <a:dgm id="{E5663336-8CE4-4526-9D24-1AE45678E2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5">
                                            <p:graphicEl>
                                              <a:dgm id="{E5663336-8CE4-4526-9D24-1AE45678E2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B648590-163B-413B-B070-9BA74961E0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5">
                                            <p:graphicEl>
                                              <a:dgm id="{8B648590-163B-413B-B070-9BA74961E0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5">
                                            <p:graphicEl>
                                              <a:dgm id="{8B648590-163B-413B-B070-9BA74961E0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831C090-58E8-4ED6-8379-0FA3D5E14E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5">
                                            <p:graphicEl>
                                              <a:dgm id="{3831C090-58E8-4ED6-8379-0FA3D5E14E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5">
                                            <p:graphicEl>
                                              <a:dgm id="{3831C090-58E8-4ED6-8379-0FA3D5E14E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Graphic spid="2" grpId="0">
        <p:bldSub>
          <a:bldDgm bld="one"/>
        </p:bldSub>
      </p:bldGraphic>
      <p:bldGraphic spid="5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404664"/>
            <a:ext cx="896448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Rozsah služeb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dán kategorií, třídou a kapacitou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ubytovacího zařízení.</a:t>
            </a:r>
          </a:p>
          <a:p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Tyto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služby zajišťují pracovníci: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recepce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rátnice,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halových služeb,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lůžkové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části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hotelu,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sekretářských služeb,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relaxačních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částí hotelu (fitness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parkoviště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 </a:t>
            </a:r>
          </a:p>
        </p:txBody>
      </p:sp>
      <p:pic>
        <p:nvPicPr>
          <p:cNvPr id="15363" name="Picture 3" descr="C:\Users\ucitel\AppData\Local\Microsoft\Windows\Temporary Internet Files\Content.IE5\NY81N5T9\MC90023337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676178"/>
            <a:ext cx="2676605" cy="226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C:\Users\ucitel\AppData\Local\Microsoft\Windows\Temporary Internet Files\Content.IE5\VZ10GH42\MC90023338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53" y="1052736"/>
            <a:ext cx="2243750" cy="2758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9" descr="C:\Users\ucitel\AppData\Local\Microsoft\Windows\Temporary Internet Files\Content.IE5\E1EY75EG\MC90023338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547" y="4347430"/>
            <a:ext cx="2854859" cy="232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5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4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5" dur="2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404664"/>
            <a:ext cx="896448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Placené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služby</a:t>
            </a:r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Provozovatel ubytovacího zařízení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při stanovování ceny a rozsahu těchto služeb vychází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požadavků kategorizace 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třídy ubytovacího zařízení.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Cena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těchto služeb by měla pokrývat náklady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jejich zabezpečení a přinést zisk v souladu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obchodní politikou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ubytovacího zařízení.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6387" name="Picture 3" descr="C:\Users\ucitel\AppData\Local\Microsoft\Windows\Temporary Internet Files\Content.IE5\VZ10GH42\MP900423684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333250"/>
            <a:ext cx="2636912" cy="2636912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1918652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404664"/>
            <a:ext cx="896448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Mezi placené služby nejčastěji patří: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doprava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zavazadel mimo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 (např. letiště),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pochůzky pro hosta (např. obstarávání vstupenek),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půjčování (aut, PC,  sportovních potřeb apod.),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telekomunikační služby,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úschova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zavazadel,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pronájem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bezpečnostních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schránek,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praní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čištění,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žehlení,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hlídání dětí,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prodej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tisku,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map,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suvenýrů apod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léčebné procedury,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relaxační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služby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(golf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tenis,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jízda na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koni apod.).</a:t>
            </a:r>
          </a:p>
        </p:txBody>
      </p:sp>
    </p:spTree>
    <p:extLst>
      <p:ext uri="{BB962C8B-B14F-4D97-AF65-F5344CB8AC3E}">
        <p14:creationId xmlns:p14="http://schemas.microsoft.com/office/powerpoint/2010/main" val="4166221560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404664"/>
            <a:ext cx="896448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Neplacené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služby</a:t>
            </a:r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Nepřináší ubytovacímu zařízení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finanční efekt, ale zajišťují spokojenost hosta, což se odráží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 v konečném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finančním přínosu.</a:t>
            </a:r>
          </a:p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Mezi neplacené služby nejčastěji patří: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podávání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informací o hotelových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službách,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vyřizování vzkazů,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donáška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zavazadel při příjezdu a odjezdu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hosta,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buzení hostů,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vyřizování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vzkazů a korespondence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hosta,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půjčování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jízdních řádů apod.</a:t>
            </a:r>
          </a:p>
          <a:p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Pozn.: </a:t>
            </a:r>
            <a:r>
              <a:rPr lang="cs-CZ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 </a:t>
            </a:r>
            <a:r>
              <a:rPr lang="cs-CZ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V.I.P. hosty může </a:t>
            </a:r>
            <a:r>
              <a:rPr lang="cs-CZ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 zařízení </a:t>
            </a:r>
            <a:r>
              <a:rPr lang="cs-CZ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poskytovat i jiné služby.</a:t>
            </a:r>
          </a:p>
        </p:txBody>
      </p:sp>
    </p:spTree>
    <p:extLst>
      <p:ext uri="{BB962C8B-B14F-4D97-AF65-F5344CB8AC3E}">
        <p14:creationId xmlns:p14="http://schemas.microsoft.com/office/powerpoint/2010/main" val="273228298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1035</TotalTime>
  <Words>285</Words>
  <Application>Microsoft Office PowerPoint</Application>
  <PresentationFormat>Předvádění na obrazovce (4:3)</PresentationFormat>
  <Paragraphs>83</Paragraphs>
  <Slides>11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7" baseType="lpstr">
      <vt:lpstr>Calibri</vt:lpstr>
      <vt:lpstr>Constantia</vt:lpstr>
      <vt:lpstr>Wingdings</vt:lpstr>
      <vt:lpstr>Wingdings 2</vt:lpstr>
      <vt:lpstr>Tok</vt:lpstr>
      <vt:lpstr>Dokument aplikace Microsoft Word</vt:lpstr>
      <vt:lpstr>Prezentace aplikace PowerPoint</vt:lpstr>
      <vt:lpstr>Ubytovací a stravovací provoz</vt:lpstr>
      <vt:lpstr>Hotelové služby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Ubytovací a stravovací provoz</dc:title>
  <dc:creator>hp</dc:creator>
  <cp:lastModifiedBy>pavlina.musalkova</cp:lastModifiedBy>
  <cp:revision>108</cp:revision>
  <dcterms:created xsi:type="dcterms:W3CDTF">2012-09-28T12:14:55Z</dcterms:created>
  <dcterms:modified xsi:type="dcterms:W3CDTF">2013-05-30T07:37:31Z</dcterms:modified>
</cp:coreProperties>
</file>