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7" r:id="rId4"/>
    <p:sldId id="257" r:id="rId5"/>
    <p:sldId id="268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E0ABE5-410E-4649-AFC4-BF1E3742BD1C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3124D21D-305A-42F8-84D5-A47E210EA948}">
      <dgm:prSet phldrT="[Text]"/>
      <dgm:spPr/>
      <dgm:t>
        <a:bodyPr/>
        <a:lstStyle/>
        <a:p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family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</a:t>
          </a:r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tourist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9B9175-A40B-4A27-9E5B-2B082E575FF8}" type="parTrans" cxnId="{C5C2D2DD-39AB-46D8-88A6-2CAC453DA705}">
      <dgm:prSet/>
      <dgm:spPr/>
      <dgm:t>
        <a:bodyPr/>
        <a:lstStyle/>
        <a:p>
          <a:endParaRPr lang="cs-CZ"/>
        </a:p>
      </dgm:t>
    </dgm:pt>
    <dgm:pt modelId="{225CD9DB-A85D-4F77-AF3C-D1D3C7E847D3}" type="sibTrans" cxnId="{C5C2D2DD-39AB-46D8-88A6-2CAC453DA705}">
      <dgm:prSet/>
      <dgm:spPr/>
      <dgm:t>
        <a:bodyPr/>
        <a:lstStyle/>
        <a:p>
          <a:endParaRPr lang="cs-CZ"/>
        </a:p>
      </dgm:t>
    </dgm:pt>
    <dgm:pt modelId="{B198FA8C-7335-4DB4-A142-4AF66080C1D6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léčebné pobyty,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84CE6DA-08F1-48D2-8EA5-26147B2EF0CC}" type="parTrans" cxnId="{3F834DC2-9445-498D-8A30-45E01F5BB2DB}">
      <dgm:prSet/>
      <dgm:spPr/>
      <dgm:t>
        <a:bodyPr/>
        <a:lstStyle/>
        <a:p>
          <a:endParaRPr lang="cs-CZ"/>
        </a:p>
      </dgm:t>
    </dgm:pt>
    <dgm:pt modelId="{85E60463-E773-4EA4-9AD4-9EF7181A619E}" type="sibTrans" cxnId="{3F834DC2-9445-498D-8A30-45E01F5BB2DB}">
      <dgm:prSet/>
      <dgm:spPr/>
      <dgm:t>
        <a:bodyPr/>
        <a:lstStyle/>
        <a:p>
          <a:endParaRPr lang="cs-CZ"/>
        </a:p>
      </dgm:t>
    </dgm:pt>
    <dgm:pt modelId="{D947D2E2-4D12-4110-8757-5219E5DBD81C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relaxační pobyty,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65D3D6-9D06-4DAB-9E99-5AA84F732EDD}" type="parTrans" cxnId="{62A921A1-A8B8-493D-A24E-0DE4EBA30911}">
      <dgm:prSet/>
      <dgm:spPr/>
      <dgm:t>
        <a:bodyPr/>
        <a:lstStyle/>
        <a:p>
          <a:endParaRPr lang="cs-CZ"/>
        </a:p>
      </dgm:t>
    </dgm:pt>
    <dgm:pt modelId="{7CEB9146-2801-4001-9C2E-89024364EA96}" type="sibTrans" cxnId="{62A921A1-A8B8-493D-A24E-0DE4EBA30911}">
      <dgm:prSet/>
      <dgm:spPr/>
      <dgm:t>
        <a:bodyPr/>
        <a:lstStyle/>
        <a:p>
          <a:endParaRPr lang="cs-CZ"/>
        </a:p>
      </dgm:t>
    </dgm:pt>
    <dgm:pt modelId="{26C86C6A-DAE7-4847-99D8-0A1E2BDC0125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sportovní pobyty,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C3AE770-E4CA-4DFD-A3BC-9E69BECC630E}" type="parTrans" cxnId="{FD5C8C22-00E1-4ED2-9145-ED25293E7FC0}">
      <dgm:prSet/>
      <dgm:spPr/>
      <dgm:t>
        <a:bodyPr/>
        <a:lstStyle/>
        <a:p>
          <a:endParaRPr lang="cs-CZ"/>
        </a:p>
      </dgm:t>
    </dgm:pt>
    <dgm:pt modelId="{4A766FC2-5937-4373-ABA1-6E34F82C1629}" type="sibTrans" cxnId="{FD5C8C22-00E1-4ED2-9145-ED25293E7FC0}">
      <dgm:prSet/>
      <dgm:spPr/>
      <dgm:t>
        <a:bodyPr/>
        <a:lstStyle/>
        <a:p>
          <a:endParaRPr lang="cs-CZ"/>
        </a:p>
      </dgm:t>
    </dgm:pt>
    <dgm:pt modelId="{83C3E039-CF18-4695-AFF2-C8394CC3FCBC}" type="pres">
      <dgm:prSet presAssocID="{24E0ABE5-410E-4649-AFC4-BF1E3742BD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D586844-51E0-4C63-8556-9D7D3EC5E97E}" type="pres">
      <dgm:prSet presAssocID="{3124D21D-305A-42F8-84D5-A47E210EA94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53E40F-6228-40DA-8A44-C2452385EDF6}" type="pres">
      <dgm:prSet presAssocID="{225CD9DB-A85D-4F77-AF3C-D1D3C7E847D3}" presName="spacer" presStyleCnt="0"/>
      <dgm:spPr/>
    </dgm:pt>
    <dgm:pt modelId="{DB62B67A-776F-4E06-9030-6D9F541D2691}" type="pres">
      <dgm:prSet presAssocID="{B198FA8C-7335-4DB4-A142-4AF66080C1D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A02A54-1D79-48B7-B60A-6A388CE251B6}" type="pres">
      <dgm:prSet presAssocID="{85E60463-E773-4EA4-9AD4-9EF7181A619E}" presName="spacer" presStyleCnt="0"/>
      <dgm:spPr/>
    </dgm:pt>
    <dgm:pt modelId="{0AC44C19-5757-4D6E-9279-FB67CDDF2B70}" type="pres">
      <dgm:prSet presAssocID="{D947D2E2-4D12-4110-8757-5219E5DBD81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54097BC-DCE1-48C1-938D-C58665BAB326}" type="pres">
      <dgm:prSet presAssocID="{7CEB9146-2801-4001-9C2E-89024364EA96}" presName="spacer" presStyleCnt="0"/>
      <dgm:spPr/>
    </dgm:pt>
    <dgm:pt modelId="{B3673134-10A4-4D53-9D7B-5F8F51E0ED72}" type="pres">
      <dgm:prSet presAssocID="{26C86C6A-DAE7-4847-99D8-0A1E2BDC012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2A921A1-A8B8-493D-A24E-0DE4EBA30911}" srcId="{24E0ABE5-410E-4649-AFC4-BF1E3742BD1C}" destId="{D947D2E2-4D12-4110-8757-5219E5DBD81C}" srcOrd="2" destOrd="0" parTransId="{B965D3D6-9D06-4DAB-9E99-5AA84F732EDD}" sibTransId="{7CEB9146-2801-4001-9C2E-89024364EA96}"/>
    <dgm:cxn modelId="{4853BC2A-0BAE-4C85-8D68-E72BB8438EA1}" type="presOf" srcId="{24E0ABE5-410E-4649-AFC4-BF1E3742BD1C}" destId="{83C3E039-CF18-4695-AFF2-C8394CC3FCBC}" srcOrd="0" destOrd="0" presId="urn:microsoft.com/office/officeart/2005/8/layout/vList2"/>
    <dgm:cxn modelId="{C5C2D2DD-39AB-46D8-88A6-2CAC453DA705}" srcId="{24E0ABE5-410E-4649-AFC4-BF1E3742BD1C}" destId="{3124D21D-305A-42F8-84D5-A47E210EA948}" srcOrd="0" destOrd="0" parTransId="{649B9175-A40B-4A27-9E5B-2B082E575FF8}" sibTransId="{225CD9DB-A85D-4F77-AF3C-D1D3C7E847D3}"/>
    <dgm:cxn modelId="{22A4334F-C5D1-491A-A908-5867760AD16A}" type="presOf" srcId="{D947D2E2-4D12-4110-8757-5219E5DBD81C}" destId="{0AC44C19-5757-4D6E-9279-FB67CDDF2B70}" srcOrd="0" destOrd="0" presId="urn:microsoft.com/office/officeart/2005/8/layout/vList2"/>
    <dgm:cxn modelId="{3F834DC2-9445-498D-8A30-45E01F5BB2DB}" srcId="{24E0ABE5-410E-4649-AFC4-BF1E3742BD1C}" destId="{B198FA8C-7335-4DB4-A142-4AF66080C1D6}" srcOrd="1" destOrd="0" parTransId="{784CE6DA-08F1-48D2-8EA5-26147B2EF0CC}" sibTransId="{85E60463-E773-4EA4-9AD4-9EF7181A619E}"/>
    <dgm:cxn modelId="{23DB1152-6F5F-4C93-B146-13781F2ABD20}" type="presOf" srcId="{3124D21D-305A-42F8-84D5-A47E210EA948}" destId="{ED586844-51E0-4C63-8556-9D7D3EC5E97E}" srcOrd="0" destOrd="0" presId="urn:microsoft.com/office/officeart/2005/8/layout/vList2"/>
    <dgm:cxn modelId="{FD5C8C22-00E1-4ED2-9145-ED25293E7FC0}" srcId="{24E0ABE5-410E-4649-AFC4-BF1E3742BD1C}" destId="{26C86C6A-DAE7-4847-99D8-0A1E2BDC0125}" srcOrd="3" destOrd="0" parTransId="{7C3AE770-E4CA-4DFD-A3BC-9E69BECC630E}" sibTransId="{4A766FC2-5937-4373-ABA1-6E34F82C1629}"/>
    <dgm:cxn modelId="{B3B88D1F-9099-4878-8C32-57FA11F6F854}" type="presOf" srcId="{26C86C6A-DAE7-4847-99D8-0A1E2BDC0125}" destId="{B3673134-10A4-4D53-9D7B-5F8F51E0ED72}" srcOrd="0" destOrd="0" presId="urn:microsoft.com/office/officeart/2005/8/layout/vList2"/>
    <dgm:cxn modelId="{90E7D952-23C5-4B6E-9B72-443BA9613AEA}" type="presOf" srcId="{B198FA8C-7335-4DB4-A142-4AF66080C1D6}" destId="{DB62B67A-776F-4E06-9030-6D9F541D2691}" srcOrd="0" destOrd="0" presId="urn:microsoft.com/office/officeart/2005/8/layout/vList2"/>
    <dgm:cxn modelId="{0EC1549F-CBEE-4B61-99A9-D2F22004A015}" type="presParOf" srcId="{83C3E039-CF18-4695-AFF2-C8394CC3FCBC}" destId="{ED586844-51E0-4C63-8556-9D7D3EC5E97E}" srcOrd="0" destOrd="0" presId="urn:microsoft.com/office/officeart/2005/8/layout/vList2"/>
    <dgm:cxn modelId="{54B92904-539B-4E75-A46E-3E6890E0F400}" type="presParOf" srcId="{83C3E039-CF18-4695-AFF2-C8394CC3FCBC}" destId="{B153E40F-6228-40DA-8A44-C2452385EDF6}" srcOrd="1" destOrd="0" presId="urn:microsoft.com/office/officeart/2005/8/layout/vList2"/>
    <dgm:cxn modelId="{C4216CA4-AA1F-495D-8EE4-172832420F41}" type="presParOf" srcId="{83C3E039-CF18-4695-AFF2-C8394CC3FCBC}" destId="{DB62B67A-776F-4E06-9030-6D9F541D2691}" srcOrd="2" destOrd="0" presId="urn:microsoft.com/office/officeart/2005/8/layout/vList2"/>
    <dgm:cxn modelId="{682754A1-74B7-4442-BD5E-1B2A0E061A46}" type="presParOf" srcId="{83C3E039-CF18-4695-AFF2-C8394CC3FCBC}" destId="{04A02A54-1D79-48B7-B60A-6A388CE251B6}" srcOrd="3" destOrd="0" presId="urn:microsoft.com/office/officeart/2005/8/layout/vList2"/>
    <dgm:cxn modelId="{7FA78409-D77B-4CDC-A708-9F762D09F5F5}" type="presParOf" srcId="{83C3E039-CF18-4695-AFF2-C8394CC3FCBC}" destId="{0AC44C19-5757-4D6E-9279-FB67CDDF2B70}" srcOrd="4" destOrd="0" presId="urn:microsoft.com/office/officeart/2005/8/layout/vList2"/>
    <dgm:cxn modelId="{EBCBE59B-A0C2-4448-9F9B-81124EC2EED2}" type="presParOf" srcId="{83C3E039-CF18-4695-AFF2-C8394CC3FCBC}" destId="{354097BC-DCE1-48C1-938D-C58665BAB326}" srcOrd="5" destOrd="0" presId="urn:microsoft.com/office/officeart/2005/8/layout/vList2"/>
    <dgm:cxn modelId="{07664203-828B-4984-A408-70AA79404F36}" type="presParOf" srcId="{83C3E039-CF18-4695-AFF2-C8394CC3FCBC}" destId="{B3673134-10A4-4D53-9D7B-5F8F51E0ED7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E0ABE5-410E-4649-AFC4-BF1E3742BD1C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3124D21D-305A-42F8-84D5-A47E210EA948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vzdělávací programy,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9B9175-A40B-4A27-9E5B-2B082E575FF8}" type="parTrans" cxnId="{C5C2D2DD-39AB-46D8-88A6-2CAC453DA705}">
      <dgm:prSet/>
      <dgm:spPr/>
      <dgm:t>
        <a:bodyPr/>
        <a:lstStyle/>
        <a:p>
          <a:endParaRPr lang="cs-CZ"/>
        </a:p>
      </dgm:t>
    </dgm:pt>
    <dgm:pt modelId="{225CD9DB-A85D-4F77-AF3C-D1D3C7E847D3}" type="sibTrans" cxnId="{C5C2D2DD-39AB-46D8-88A6-2CAC453DA705}">
      <dgm:prSet/>
      <dgm:spPr/>
      <dgm:t>
        <a:bodyPr/>
        <a:lstStyle/>
        <a:p>
          <a:endParaRPr lang="cs-CZ"/>
        </a:p>
      </dgm:t>
    </dgm:pt>
    <dgm:pt modelId="{B198FA8C-7335-4DB4-A142-4AF66080C1D6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agroturistiku,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84CE6DA-08F1-48D2-8EA5-26147B2EF0CC}" type="parTrans" cxnId="{3F834DC2-9445-498D-8A30-45E01F5BB2DB}">
      <dgm:prSet/>
      <dgm:spPr/>
      <dgm:t>
        <a:bodyPr/>
        <a:lstStyle/>
        <a:p>
          <a:endParaRPr lang="cs-CZ"/>
        </a:p>
      </dgm:t>
    </dgm:pt>
    <dgm:pt modelId="{85E60463-E773-4EA4-9AD4-9EF7181A619E}" type="sibTrans" cxnId="{3F834DC2-9445-498D-8A30-45E01F5BB2DB}">
      <dgm:prSet/>
      <dgm:spPr/>
      <dgm:t>
        <a:bodyPr/>
        <a:lstStyle/>
        <a:p>
          <a:endParaRPr lang="cs-CZ"/>
        </a:p>
      </dgm:t>
    </dgm:pt>
    <dgm:pt modelId="{D947D2E2-4D12-4110-8757-5219E5DBD81C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kongresovou turistiku.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65D3D6-9D06-4DAB-9E99-5AA84F732EDD}" type="parTrans" cxnId="{62A921A1-A8B8-493D-A24E-0DE4EBA30911}">
      <dgm:prSet/>
      <dgm:spPr/>
      <dgm:t>
        <a:bodyPr/>
        <a:lstStyle/>
        <a:p>
          <a:endParaRPr lang="cs-CZ"/>
        </a:p>
      </dgm:t>
    </dgm:pt>
    <dgm:pt modelId="{7CEB9146-2801-4001-9C2E-89024364EA96}" type="sibTrans" cxnId="{62A921A1-A8B8-493D-A24E-0DE4EBA30911}">
      <dgm:prSet/>
      <dgm:spPr/>
      <dgm:t>
        <a:bodyPr/>
        <a:lstStyle/>
        <a:p>
          <a:endParaRPr lang="cs-CZ"/>
        </a:p>
      </dgm:t>
    </dgm:pt>
    <dgm:pt modelId="{83C3E039-CF18-4695-AFF2-C8394CC3FCBC}" type="pres">
      <dgm:prSet presAssocID="{24E0ABE5-410E-4649-AFC4-BF1E3742BD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D586844-51E0-4C63-8556-9D7D3EC5E97E}" type="pres">
      <dgm:prSet presAssocID="{3124D21D-305A-42F8-84D5-A47E210EA94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53E40F-6228-40DA-8A44-C2452385EDF6}" type="pres">
      <dgm:prSet presAssocID="{225CD9DB-A85D-4F77-AF3C-D1D3C7E847D3}" presName="spacer" presStyleCnt="0"/>
      <dgm:spPr/>
    </dgm:pt>
    <dgm:pt modelId="{DB62B67A-776F-4E06-9030-6D9F541D2691}" type="pres">
      <dgm:prSet presAssocID="{B198FA8C-7335-4DB4-A142-4AF66080C1D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4A02A54-1D79-48B7-B60A-6A388CE251B6}" type="pres">
      <dgm:prSet presAssocID="{85E60463-E773-4EA4-9AD4-9EF7181A619E}" presName="spacer" presStyleCnt="0"/>
      <dgm:spPr/>
    </dgm:pt>
    <dgm:pt modelId="{0AC44C19-5757-4D6E-9279-FB67CDDF2B70}" type="pres">
      <dgm:prSet presAssocID="{D947D2E2-4D12-4110-8757-5219E5DBD81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4BB988E-9480-4636-9926-D5DDE6247113}" type="presOf" srcId="{B198FA8C-7335-4DB4-A142-4AF66080C1D6}" destId="{DB62B67A-776F-4E06-9030-6D9F541D2691}" srcOrd="0" destOrd="0" presId="urn:microsoft.com/office/officeart/2005/8/layout/vList2"/>
    <dgm:cxn modelId="{62A921A1-A8B8-493D-A24E-0DE4EBA30911}" srcId="{24E0ABE5-410E-4649-AFC4-BF1E3742BD1C}" destId="{D947D2E2-4D12-4110-8757-5219E5DBD81C}" srcOrd="2" destOrd="0" parTransId="{B965D3D6-9D06-4DAB-9E99-5AA84F732EDD}" sibTransId="{7CEB9146-2801-4001-9C2E-89024364EA96}"/>
    <dgm:cxn modelId="{B9EF13E9-0D48-47D5-AB0B-4F06C50114EE}" type="presOf" srcId="{24E0ABE5-410E-4649-AFC4-BF1E3742BD1C}" destId="{83C3E039-CF18-4695-AFF2-C8394CC3FCBC}" srcOrd="0" destOrd="0" presId="urn:microsoft.com/office/officeart/2005/8/layout/vList2"/>
    <dgm:cxn modelId="{C5C2D2DD-39AB-46D8-88A6-2CAC453DA705}" srcId="{24E0ABE5-410E-4649-AFC4-BF1E3742BD1C}" destId="{3124D21D-305A-42F8-84D5-A47E210EA948}" srcOrd="0" destOrd="0" parTransId="{649B9175-A40B-4A27-9E5B-2B082E575FF8}" sibTransId="{225CD9DB-A85D-4F77-AF3C-D1D3C7E847D3}"/>
    <dgm:cxn modelId="{3F834DC2-9445-498D-8A30-45E01F5BB2DB}" srcId="{24E0ABE5-410E-4649-AFC4-BF1E3742BD1C}" destId="{B198FA8C-7335-4DB4-A142-4AF66080C1D6}" srcOrd="1" destOrd="0" parTransId="{784CE6DA-08F1-48D2-8EA5-26147B2EF0CC}" sibTransId="{85E60463-E773-4EA4-9AD4-9EF7181A619E}"/>
    <dgm:cxn modelId="{FC3794B4-2AE2-4DCA-B9E7-4C9ECAADC00C}" type="presOf" srcId="{D947D2E2-4D12-4110-8757-5219E5DBD81C}" destId="{0AC44C19-5757-4D6E-9279-FB67CDDF2B70}" srcOrd="0" destOrd="0" presId="urn:microsoft.com/office/officeart/2005/8/layout/vList2"/>
    <dgm:cxn modelId="{E7657410-6BD4-4E3E-A8FF-A7C02BC81F69}" type="presOf" srcId="{3124D21D-305A-42F8-84D5-A47E210EA948}" destId="{ED586844-51E0-4C63-8556-9D7D3EC5E97E}" srcOrd="0" destOrd="0" presId="urn:microsoft.com/office/officeart/2005/8/layout/vList2"/>
    <dgm:cxn modelId="{47E5E352-F666-4441-B5EB-5577DA9ABC8D}" type="presParOf" srcId="{83C3E039-CF18-4695-AFF2-C8394CC3FCBC}" destId="{ED586844-51E0-4C63-8556-9D7D3EC5E97E}" srcOrd="0" destOrd="0" presId="urn:microsoft.com/office/officeart/2005/8/layout/vList2"/>
    <dgm:cxn modelId="{F7A1C2C2-6221-49CF-8717-3EF8A92798E8}" type="presParOf" srcId="{83C3E039-CF18-4695-AFF2-C8394CC3FCBC}" destId="{B153E40F-6228-40DA-8A44-C2452385EDF6}" srcOrd="1" destOrd="0" presId="urn:microsoft.com/office/officeart/2005/8/layout/vList2"/>
    <dgm:cxn modelId="{E211B79C-79A1-47F4-B54B-6F730F59750B}" type="presParOf" srcId="{83C3E039-CF18-4695-AFF2-C8394CC3FCBC}" destId="{DB62B67A-776F-4E06-9030-6D9F541D2691}" srcOrd="2" destOrd="0" presId="urn:microsoft.com/office/officeart/2005/8/layout/vList2"/>
    <dgm:cxn modelId="{5B52A98A-9444-4CD9-AAAD-457869D47634}" type="presParOf" srcId="{83C3E039-CF18-4695-AFF2-C8394CC3FCBC}" destId="{04A02A54-1D79-48B7-B60A-6A388CE251B6}" srcOrd="3" destOrd="0" presId="urn:microsoft.com/office/officeart/2005/8/layout/vList2"/>
    <dgm:cxn modelId="{79D931EE-CEAD-4DDD-BC32-2605DC0858E1}" type="presParOf" srcId="{83C3E039-CF18-4695-AFF2-C8394CC3FCBC}" destId="{0AC44C19-5757-4D6E-9279-FB67CDDF2B7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288612"/>
              </p:ext>
            </p:extLst>
          </p:nvPr>
        </p:nvGraphicFramePr>
        <p:xfrm>
          <a:off x="736600" y="1033463"/>
          <a:ext cx="7018338" cy="505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Dokument" r:id="rId3" imgW="6404188" imgH="4620758" progId="Word.Document.12">
                  <p:embed/>
                </p:oleObj>
              </mc:Choice>
              <mc:Fallback>
                <p:oleObj name="Dokument" r:id="rId3" imgW="6404188" imgH="4620758" progId="Word.Document.12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7018338" cy="505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Jaký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 může mít pobyt hosta v hotelu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členíme služby v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hotelu?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Na jaké aktivity se může zaměřit hotel?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 to „</a:t>
            </a:r>
            <a:r>
              <a:rPr lang="cs-CZ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packet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cs-CZ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service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“?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04231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</a:t>
            </a:r>
            <a:r>
              <a:rPr lang="cs-CZ" sz="5400" dirty="0" smtClean="0">
                <a:solidFill>
                  <a:schemeClr val="tx1"/>
                </a:solidFill>
              </a:rPr>
              <a:t>bytovací služby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492896"/>
            <a:ext cx="4318273" cy="322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45212" y="692696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Pobyt hosta může mít charakter: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rekreační,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poznávací,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pracovní.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Podle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převažujícího charakteru pobytu hosta pak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určitou nabídku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2" name="Picture 2" descr="C:\Users\ucitel\AppData\Local\Microsoft\Windows\Temporary Internet Files\Content.IE5\NY81N5T9\MC90043837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524" y="249427"/>
            <a:ext cx="2834640" cy="36836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5364" name="Picture 4" descr="C:\Users\ucitel\AppData\Local\Microsoft\Windows\Temporary Internet Files\Content.IE5\NY81N5T9\MC90041020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599" y="2073443"/>
            <a:ext cx="2299850" cy="243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A0E0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A0E0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1520" y="62068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Základní členění služeb v ubytovacích zařízeních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poskytované v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ubytovacích zařízeních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členíme podle níže uvedených hledisek: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hlediska charakteru služby: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odbytové,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relaxační,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konferenční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Z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hlediska ekonomického přínosu: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placené,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neplacené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  <p:pic>
        <p:nvPicPr>
          <p:cNvPr id="15362" name="Picture 2" descr="C:\Users\ucitel\AppData\Local\Microsoft\Windows\Temporary Internet Files\Content.IE5\VZ10GH42\MC9000539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1261638" cy="126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ucitel\AppData\Local\Microsoft\Windows\Temporary Internet Files\Content.IE5\NY81N5T9\MC90022948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815665"/>
            <a:ext cx="1423263" cy="12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ucitel\AppData\Local\Microsoft\Windows\Temporary Internet Files\Content.IE5\NY81N5T9\MC90029496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556" y="2684741"/>
            <a:ext cx="1815084" cy="118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Program Files (x86)\Microsoft Office\MEDIA\CAGCAT10\j0233018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92" y="2645366"/>
            <a:ext cx="1445536" cy="14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ucitel\AppData\Local\Microsoft\Windows\Temporary Internet Files\Content.IE5\NY81N5T9\MC900440391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404" y="5099861"/>
            <a:ext cx="1663626" cy="166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6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188640"/>
            <a:ext cx="8964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3. Z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hlediska významu: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základní,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doplňkové,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speciální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4. Z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hlediska náročnosti na jejich zajištění: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turistické,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standardní,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komfortní,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luxusní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citel\AppData\Local\Microsoft\Windows\Temporary Internet Files\Content.IE5\E1EY75EG\MC90029207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305" y="1700808"/>
            <a:ext cx="3465045" cy="472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79512" y="692696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potřeby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potřeby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statistik lze služby dále členit podle toho, zda jsou určeny: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ednotlivcům – singl,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ěžným hostům,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ladým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junior,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kupinám –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group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V.I.P.,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tarším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senior,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specifické typy hostů -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businessman,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významný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politik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apod.</a:t>
            </a:r>
          </a:p>
          <a:p>
            <a:endParaRPr lang="cs-CZ" sz="3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9986"/>
            <a:ext cx="9036496" cy="508303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Obdélník 1"/>
          <p:cNvSpPr/>
          <p:nvPr/>
        </p:nvSpPr>
        <p:spPr>
          <a:xfrm>
            <a:off x="179512" y="692696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Nabídka služeb je vytvářena dle struktury klientely a hotel se může zaměřit na: </a:t>
            </a: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10457300"/>
              </p:ext>
            </p:extLst>
          </p:nvPr>
        </p:nvGraphicFramePr>
        <p:xfrm>
          <a:off x="971600" y="1628800"/>
          <a:ext cx="2915816" cy="3162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94391022"/>
              </p:ext>
            </p:extLst>
          </p:nvPr>
        </p:nvGraphicFramePr>
        <p:xfrm>
          <a:off x="4283968" y="1700808"/>
          <a:ext cx="3672408" cy="307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3673134-10A4-4D53-9D7B-5F8F51E0ED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graphicEl>
                                              <a:dgm id="{B3673134-10A4-4D53-9D7B-5F8F51E0ED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graphicEl>
                                              <a:dgm id="{B3673134-10A4-4D53-9D7B-5F8F51E0ED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>
                                            <p:graphicEl>
                                              <a:dgm id="{ED586844-51E0-4C63-8556-9D7D3EC5E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>
                                            <p:graphicEl>
                                              <a:dgm id="{DB62B67A-776F-4E06-9030-6D9F541D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">
                                            <p:graphicEl>
                                              <a:dgm id="{0AC44C19-5757-4D6E-9279-FB67CDDF2B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  <p:bldGraphic spid="6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54868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Packet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service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balíček služeb, kdy  zejména v době mimo sezónu poskytuje hotel hostovi k ubytování zdarma služby, které jsou jinak běžně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placené,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službu v současné době realizuje mnoho hotelů. </a:t>
            </a:r>
          </a:p>
        </p:txBody>
      </p:sp>
      <p:pic>
        <p:nvPicPr>
          <p:cNvPr id="16395" name="Picture 11" descr="C:\Users\ucitel\AppData\Local\Microsoft\Windows\Temporary Internet Files\Content.IE5\NY81N5T9\MC90025079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074752" cy="214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</TotalTime>
  <Words>229</Words>
  <Application>Microsoft Office PowerPoint</Application>
  <PresentationFormat>Předvádění na obrazovce (4:3)</PresentationFormat>
  <Paragraphs>64</Paragraphs>
  <Slides>10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Ubytovací služby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114</cp:revision>
  <dcterms:created xsi:type="dcterms:W3CDTF">2012-09-28T12:14:55Z</dcterms:created>
  <dcterms:modified xsi:type="dcterms:W3CDTF">2013-05-30T07:36:59Z</dcterms:modified>
</cp:coreProperties>
</file>