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5" r:id="rId2"/>
    <p:sldId id="256" r:id="rId3"/>
    <p:sldId id="267" r:id="rId4"/>
    <p:sldId id="257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94660"/>
  </p:normalViewPr>
  <p:slideViewPr>
    <p:cSldViewPr>
      <p:cViewPr varScale="1">
        <p:scale>
          <a:sx n="87" d="100"/>
          <a:sy n="87" d="100"/>
        </p:scale>
        <p:origin x="103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974F0-002B-4E68-9F89-D1004B588EAF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2E027-F6A4-4E3B-9A23-66163139E95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439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02E027-F6A4-4E3B-9A23-66163139E95D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2605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358629"/>
              </p:ext>
            </p:extLst>
          </p:nvPr>
        </p:nvGraphicFramePr>
        <p:xfrm>
          <a:off x="736600" y="1033463"/>
          <a:ext cx="7042150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" name="Dokument" r:id="rId4" imgW="6076284" imgH="4545759" progId="Word.Document.12">
                  <p:embed/>
                </p:oleObj>
              </mc:Choice>
              <mc:Fallback>
                <p:oleObj name="Dokument" r:id="rId4" imgW="6076284" imgH="4545759" progId="Word.Document.12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" y="1033463"/>
                        <a:ext cx="7042150" cy="526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03440" y="1298559"/>
            <a:ext cx="5040560" cy="555944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79512" y="332656"/>
            <a:ext cx="878497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Příklad vybavení minibaru: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nealkoholické nápoje,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alkoholické nápoje,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trvanlivé pečivo,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doplňkový sortiment,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latin typeface="+mj-lt"/>
              </a:rPr>
              <a:t>inventář na nápoje, vývrtky, aj.</a:t>
            </a:r>
          </a:p>
          <a:p>
            <a:pPr lvl="0"/>
            <a:endParaRPr lang="cs-CZ" sz="3200" dirty="0"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C:\Documents and Settings\pavlina.musalkova\Local Settings\Temporary Internet Files\Content.IE5\P5QXNO0J\MC90001959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924073" y="130025"/>
            <a:ext cx="2202627" cy="2051799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0220" y="-64264"/>
            <a:ext cx="8784976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Typy lůžek</a:t>
            </a:r>
          </a:p>
          <a:p>
            <a:pPr lvl="0"/>
            <a:r>
              <a:rPr lang="cs-CZ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Queen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bed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 marL="457200" lvl="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postel pro 1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osobu s 1 matrací 160/200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cm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pPr lvl="0"/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California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king </a:t>
            </a:r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bed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postel pro 2 osoby s 1 matrací min. 255/230 cm.</a:t>
            </a: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King </a:t>
            </a:r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bed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postel pro 2 osoby s 1matrací 200/200 cm).</a:t>
            </a: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Senior </a:t>
            </a:r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bed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ostel s výškou min. 60 cm.</a:t>
            </a:r>
          </a:p>
          <a:p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Eurosingle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postel pro 1 osobu s 1 matrací 120/200 cm.</a:t>
            </a:r>
          </a:p>
          <a:p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Twin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beds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oddělené postele se 2 matracemi 90/200 cm, 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dají se v případě potřeby použít jako double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bed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8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286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286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286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286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286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286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2867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2867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druhy ubytovacích jednotek znáte?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Stručně charakterizujte jednotlivé ubytovací jednotky.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Popište zařízení hotelového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pokoje.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Jaké typy lůžek znáte?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20281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H</a:t>
            </a:r>
            <a:r>
              <a:rPr lang="cs-CZ" sz="5400" dirty="0" smtClean="0">
                <a:solidFill>
                  <a:schemeClr val="tx1"/>
                </a:solidFill>
              </a:rPr>
              <a:t>otelový pokoj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6" name="Obrázek 5" descr="1315510906556243194Number%20of%20Rooms%20Sign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2708920"/>
            <a:ext cx="259228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23528" y="188640"/>
            <a:ext cx="8568952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Pojmem hotelový pokoj označujeme ubytovací jednotku pro hosty.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Druhy ubytovacích jednotek</a:t>
            </a:r>
            <a:r>
              <a:rPr lang="cs-CZ" sz="3200" dirty="0" smtClean="0">
                <a:latin typeface="+mj-lt"/>
              </a:rPr>
              <a:t>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Jednotná klasifikace UZ České republiky uvádí tyto druhy ubytovacích jednotek: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Jednolůžkový pokoj:	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 s lůžkem pro jednu osobu.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Dvoulůžkový pokoj: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 se dvěma lůžky ve formě dvojlůžka nebo ve formě dvou lůžek podélně za sebou.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1" y="2996951"/>
            <a:ext cx="5488778" cy="36568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8640"/>
            <a:ext cx="3904602" cy="26014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Obdélník 4"/>
          <p:cNvSpPr/>
          <p:nvPr/>
        </p:nvSpPr>
        <p:spPr>
          <a:xfrm>
            <a:off x="179512" y="188640"/>
            <a:ext cx="8964488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Suite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ubytování ve vzájemně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oddělených propojených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místnostech s lůžkem (ložnice) </a:t>
            </a:r>
          </a:p>
          <a:p>
            <a:pPr lvl="0"/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sedací soupravou (obývací pokoj).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Propojené pokoje: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samostatné pokoje propojené spojovacími dveřmi.</a:t>
            </a: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  <a:p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Apartmán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ubytování poskytující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oddělenou 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místnost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spaní a místnost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sedací soupravou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kuchyňským koutem.</a:t>
            </a:r>
          </a:p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  <a:p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3789040"/>
            <a:ext cx="4228939" cy="2806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Obdélník 6"/>
          <p:cNvSpPr/>
          <p:nvPr/>
        </p:nvSpPr>
        <p:spPr>
          <a:xfrm>
            <a:off x="251520" y="692696"/>
            <a:ext cx="84969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Junior </a:t>
            </a:r>
            <a:r>
              <a:rPr lang="cs-CZ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suite</a:t>
            </a:r>
            <a:r>
              <a:rPr lang="cs-CZ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ubytování se zvláštním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prostorem </a:t>
            </a: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pro sezení </a:t>
            </a:r>
            <a:b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jednom pokoji.</a:t>
            </a: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cs-CZ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Douplex</a:t>
            </a: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ubytování na více podlažích </a:t>
            </a:r>
          </a:p>
          <a:p>
            <a:pPr lvl="0"/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 vyhrazeným propojením </a:t>
            </a:r>
          </a:p>
          <a:p>
            <a:pPr lvl="0"/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jednotlivých podlaží.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6632"/>
            <a:ext cx="4228362" cy="34517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07504" y="476672"/>
            <a:ext cx="885698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Zařízení hotelového pokoje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228600" algn="l"/>
              </a:tabLst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Hotelový pokoj má být vybaven tak, aby se v něm host cítil dobře. 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228600" algn="l"/>
              </a:tabLst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Vybavení pokojů odpovídá kategorii a třídě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ubytovacího zařízení</a:t>
            </a: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.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cs-CZ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/>
            </a:r>
            <a:br>
              <a:rPr kumimoji="0" lang="cs-CZ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</a:b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5363" name="Picture 3" descr="C:\Users\ucitel\AppData\Local\Microsoft\Windows\Temporary Internet Files\Content.IE5\VZ10GH42\MP900431755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890" y="3056934"/>
            <a:ext cx="5418348" cy="36108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C:\Users\ucitel\AppData\Local\Microsoft\Windows\Temporary Internet Files\Content.IE5\NY81N5T9\MP900431650[2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244" y="1016975"/>
            <a:ext cx="4553922" cy="56523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434861"/>
            <a:ext cx="896448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Příklad zařízení hotelového pokoje: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28600" algn="l"/>
              </a:tabLst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šatna, ramínka na šaty, postel, noční stolek, gauč, toaletní stolek se zrcadlem, židle, psací stůl, jídelní stolek, TV stolek,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police, regály,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28600" algn="l"/>
              </a:tabLst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garnýž, záclony, závěsy, 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28600" algn="l"/>
              </a:tabLst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osvětlení stropu, lůžka, psacího stolu,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28600" algn="l"/>
              </a:tabLst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minibar,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28600" algn="l"/>
              </a:tabLst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telefon, televizor, rádio, DVD přehrávač,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28600" algn="l"/>
              </a:tabLst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popelník, váza, koš, obrazy,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28600" algn="l"/>
              </a:tabLst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ceník služeb, přehled únikových cest, hotelový prospekt, psací potřeby,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tabLst>
                <a:tab pos="228600" algn="l"/>
              </a:tabLst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polštář, přikrývka a jejich povlečení,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denní přehoz.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79512" y="-231794"/>
            <a:ext cx="878497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Příklad zařízení koupelny a WC: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WC mísa, kryt, bidet,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umyvadlo, armatury,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věšáky, držáky,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odpadkový koš, hygienické sáčky,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sklenky na čištění zubů,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fén, 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toaletní potřeby, aj.</a:t>
            </a:r>
          </a:p>
          <a:p>
            <a:pPr lvl="0"/>
            <a:endParaRPr lang="cs-CZ" sz="3200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79512" y="4046875"/>
            <a:ext cx="576837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cs-CZ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Příklad vybavení balkonu: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228600" algn="l"/>
              </a:tabLst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stoly, židle nebo křesla, lehátka,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228600" algn="l"/>
              </a:tabLst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Arial" pitchFamily="34" charset="0"/>
              </a:rPr>
              <a:t>popelník, slunečník, koš, aj.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7410" name="Picture 2" descr="C:\Users\ucitel\AppData\Local\Microsoft\Windows\Temporary Internet Files\Content.IE5\GQF3SMLW\MC90024131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714" y="764704"/>
            <a:ext cx="2995774" cy="281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ucitel\AppData\Local\Microsoft\Windows\Temporary Internet Files\Content.IE5\NY81N5T9\MP90040484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534" y="3713444"/>
            <a:ext cx="3554953" cy="2887976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1102</TotalTime>
  <Words>299</Words>
  <Application>Microsoft Office PowerPoint</Application>
  <PresentationFormat>Předvádění na obrazovce (4:3)</PresentationFormat>
  <Paragraphs>90</Paragraphs>
  <Slides>12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20" baseType="lpstr">
      <vt:lpstr>Arial</vt:lpstr>
      <vt:lpstr>Calibri</vt:lpstr>
      <vt:lpstr>Constantia</vt:lpstr>
      <vt:lpstr>Times New Roman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Hotelový pokoj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120</cp:revision>
  <dcterms:created xsi:type="dcterms:W3CDTF">2012-09-28T12:14:55Z</dcterms:created>
  <dcterms:modified xsi:type="dcterms:W3CDTF">2013-05-30T07:37:16Z</dcterms:modified>
</cp:coreProperties>
</file>