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1" r:id="rId2"/>
    <p:sldId id="256" r:id="rId3"/>
    <p:sldId id="267" r:id="rId4"/>
    <p:sldId id="25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2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0"/>
  </p:normalViewPr>
  <p:slideViewPr>
    <p:cSldViewPr>
      <p:cViewPr varScale="1">
        <p:scale>
          <a:sx n="87" d="100"/>
          <a:sy n="87" d="100"/>
        </p:scale>
        <p:origin x="109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91C42-CFD6-47E8-BE93-C918BB119786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EF58AB7E-4162-4BFD-9FC8-EC45F15E1B11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hotel,</a:t>
          </a:r>
        </a:p>
      </dgm:t>
    </dgm:pt>
    <dgm:pt modelId="{F67ED5D6-CE33-49D9-BEC7-7D56F3DA413B}" type="parTrans" cxnId="{C655C24A-79D3-4E50-877D-9CB5E77FCF73}">
      <dgm:prSet/>
      <dgm:spPr/>
      <dgm:t>
        <a:bodyPr/>
        <a:lstStyle/>
        <a:p>
          <a:endParaRPr lang="cs-CZ"/>
        </a:p>
      </dgm:t>
    </dgm:pt>
    <dgm:pt modelId="{34804CAF-0C61-434A-9F67-920193435B1C}" type="sibTrans" cxnId="{C655C24A-79D3-4E50-877D-9CB5E77FCF73}">
      <dgm:prSet/>
      <dgm:spPr/>
      <dgm:t>
        <a:bodyPr/>
        <a:lstStyle/>
        <a:p>
          <a:endParaRPr lang="cs-CZ"/>
        </a:p>
      </dgm:t>
    </dgm:pt>
    <dgm:pt modelId="{59544159-C490-49AB-94D4-A8D3FB8CBD77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hotel </a:t>
          </a:r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garni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</a:p>
      </dgm:t>
    </dgm:pt>
    <dgm:pt modelId="{0F82F435-3400-4F5B-B467-B9B4F0A95DDC}" type="parTrans" cxnId="{9BED5081-2B26-4E5F-BCD2-004087C8F7E9}">
      <dgm:prSet/>
      <dgm:spPr/>
      <dgm:t>
        <a:bodyPr/>
        <a:lstStyle/>
        <a:p>
          <a:endParaRPr lang="cs-CZ"/>
        </a:p>
      </dgm:t>
    </dgm:pt>
    <dgm:pt modelId="{9D862068-B4E8-4C6D-895A-18DCE80ACB5C}" type="sibTrans" cxnId="{9BED5081-2B26-4E5F-BCD2-004087C8F7E9}">
      <dgm:prSet/>
      <dgm:spPr/>
      <dgm:t>
        <a:bodyPr/>
        <a:lstStyle/>
        <a:p>
          <a:endParaRPr lang="cs-CZ"/>
        </a:p>
      </dgm:t>
    </dgm:pt>
    <dgm:pt modelId="{5E53800E-744D-4F65-8AD4-286A6B4491DE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motel,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6EDB910-99EB-4E89-B168-DF16BC328A27}" type="parTrans" cxnId="{81C4C43C-7CAF-4AD9-9129-969A77E4BFD8}">
      <dgm:prSet/>
      <dgm:spPr/>
      <dgm:t>
        <a:bodyPr/>
        <a:lstStyle/>
        <a:p>
          <a:endParaRPr lang="cs-CZ"/>
        </a:p>
      </dgm:t>
    </dgm:pt>
    <dgm:pt modelId="{FDFB3C2C-93C5-46A6-82AD-CFFE60A1245F}" type="sibTrans" cxnId="{81C4C43C-7CAF-4AD9-9129-969A77E4BFD8}">
      <dgm:prSet/>
      <dgm:spPr/>
      <dgm:t>
        <a:bodyPr/>
        <a:lstStyle/>
        <a:p>
          <a:endParaRPr lang="cs-CZ"/>
        </a:p>
      </dgm:t>
    </dgm:pt>
    <dgm:pt modelId="{40DACDBC-053F-4BD0-8239-FFF871C74032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botel,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AFD3E55-1CF8-430B-8E5C-042C025D063F}" type="parTrans" cxnId="{4EC68E27-21F1-412B-8CAB-38C2E23C5457}">
      <dgm:prSet/>
      <dgm:spPr/>
      <dgm:t>
        <a:bodyPr/>
        <a:lstStyle/>
        <a:p>
          <a:endParaRPr lang="cs-CZ"/>
        </a:p>
      </dgm:t>
    </dgm:pt>
    <dgm:pt modelId="{41907852-2719-456F-A8C0-D0E20203C0CE}" type="sibTrans" cxnId="{4EC68E27-21F1-412B-8CAB-38C2E23C5457}">
      <dgm:prSet/>
      <dgm:spPr/>
      <dgm:t>
        <a:bodyPr/>
        <a:lstStyle/>
        <a:p>
          <a:endParaRPr lang="cs-CZ"/>
        </a:p>
      </dgm:t>
    </dgm:pt>
    <dgm:pt modelId="{7E50681F-AB64-415A-81AD-4896D5C240F6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rotel,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4DBFF65-98B8-485F-8975-A16A826EEFE0}" type="parTrans" cxnId="{DD99D01D-A1F2-44AF-B2FE-D591AB70B8E2}">
      <dgm:prSet/>
      <dgm:spPr/>
      <dgm:t>
        <a:bodyPr/>
        <a:lstStyle/>
        <a:p>
          <a:endParaRPr lang="cs-CZ"/>
        </a:p>
      </dgm:t>
    </dgm:pt>
    <dgm:pt modelId="{9A7A1E3E-FAD8-4E6D-A7FC-075553741817}" type="sibTrans" cxnId="{DD99D01D-A1F2-44AF-B2FE-D591AB70B8E2}">
      <dgm:prSet/>
      <dgm:spPr/>
      <dgm:t>
        <a:bodyPr/>
        <a:lstStyle/>
        <a:p>
          <a:endParaRPr lang="cs-CZ"/>
        </a:p>
      </dgm:t>
    </dgm:pt>
    <dgm:pt modelId="{E1B76C07-B79E-4192-9788-60C97DDE8C7A}">
      <dgm:prSet/>
      <dgm:spPr/>
      <dgm:t>
        <a:bodyPr/>
        <a:lstStyle/>
        <a:p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horstel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3567C4D-B7BB-4CE9-BC20-2E1AAE2CEDD9}" type="parTrans" cxnId="{7A41C0E9-4E8A-4F76-8CE8-E0729CCC5842}">
      <dgm:prSet/>
      <dgm:spPr/>
      <dgm:t>
        <a:bodyPr/>
        <a:lstStyle/>
        <a:p>
          <a:endParaRPr lang="cs-CZ"/>
        </a:p>
      </dgm:t>
    </dgm:pt>
    <dgm:pt modelId="{8F1394D2-9BC8-4A55-ABDC-9E8C8B01FA36}" type="sibTrans" cxnId="{7A41C0E9-4E8A-4F76-8CE8-E0729CCC5842}">
      <dgm:prSet/>
      <dgm:spPr/>
      <dgm:t>
        <a:bodyPr/>
        <a:lstStyle/>
        <a:p>
          <a:endParaRPr lang="cs-CZ"/>
        </a:p>
      </dgm:t>
    </dgm:pt>
    <dgm:pt modelId="{AB0C57A9-1F38-4CE2-A138-60A146F8606C}" type="pres">
      <dgm:prSet presAssocID="{42291C42-CFD6-47E8-BE93-C918BB1197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CA8D4C3-CBC0-4918-97E8-DAC3ED3AD09D}" type="pres">
      <dgm:prSet presAssocID="{EF58AB7E-4162-4BFD-9FC8-EC45F15E1B11}" presName="parentText" presStyleLbl="node1" presStyleIdx="0" presStyleCnt="6" custLinFactNeighborY="-7156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7B9381-1AFF-4ACA-8685-1B8236A1DFC8}" type="pres">
      <dgm:prSet presAssocID="{34804CAF-0C61-434A-9F67-920193435B1C}" presName="spacer" presStyleCnt="0"/>
      <dgm:spPr/>
    </dgm:pt>
    <dgm:pt modelId="{B72C9A83-6A39-4F56-8612-2A6A6068A84F}" type="pres">
      <dgm:prSet presAssocID="{59544159-C490-49AB-94D4-A8D3FB8CBD77}" presName="parentText" presStyleLbl="node1" presStyleIdx="1" presStyleCnt="6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59AB3E-8204-41DD-928F-2C9CF982E07E}" type="pres">
      <dgm:prSet presAssocID="{9D862068-B4E8-4C6D-895A-18DCE80ACB5C}" presName="spacer" presStyleCnt="0"/>
      <dgm:spPr/>
    </dgm:pt>
    <dgm:pt modelId="{ED977B1A-31E0-43A4-BC24-5EF3E2308DD6}" type="pres">
      <dgm:prSet presAssocID="{5E53800E-744D-4F65-8AD4-286A6B4491DE}" presName="parentText" presStyleLbl="node1" presStyleIdx="2" presStyleCnt="6" custLinFactNeighborX="-793" custLinFactNeighborY="-6184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8B80F4D-6F94-420F-B80B-807B7DA551A9}" type="pres">
      <dgm:prSet presAssocID="{FDFB3C2C-93C5-46A6-82AD-CFFE60A1245F}" presName="spacer" presStyleCnt="0"/>
      <dgm:spPr/>
    </dgm:pt>
    <dgm:pt modelId="{EEFD9E88-256D-455D-A593-D8BA0F560003}" type="pres">
      <dgm:prSet presAssocID="{40DACDBC-053F-4BD0-8239-FFF871C74032}" presName="parentText" presStyleLbl="node1" presStyleIdx="3" presStyleCnt="6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666B7AD-5DBF-4F27-BF10-1834E5C54700}" type="pres">
      <dgm:prSet presAssocID="{41907852-2719-456F-A8C0-D0E20203C0CE}" presName="spacer" presStyleCnt="0"/>
      <dgm:spPr/>
    </dgm:pt>
    <dgm:pt modelId="{C48C27BD-A899-46D5-963B-9E5237A50042}" type="pres">
      <dgm:prSet presAssocID="{7E50681F-AB64-415A-81AD-4896D5C240F6}" presName="parentText" presStyleLbl="node1" presStyleIdx="4" presStyleCnt="6" custLinFactNeighborX="-793" custLinFactNeighborY="-83413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D8F9DA6-39E7-45F1-A51E-25748946045A}" type="pres">
      <dgm:prSet presAssocID="{9A7A1E3E-FAD8-4E6D-A7FC-075553741817}" presName="spacer" presStyleCnt="0"/>
      <dgm:spPr/>
    </dgm:pt>
    <dgm:pt modelId="{B9AFDEE4-7A93-4166-A350-3A32E1DC8CE5}" type="pres">
      <dgm:prSet presAssocID="{E1B76C07-B79E-4192-9788-60C97DDE8C7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D99D01D-A1F2-44AF-B2FE-D591AB70B8E2}" srcId="{42291C42-CFD6-47E8-BE93-C918BB119786}" destId="{7E50681F-AB64-415A-81AD-4896D5C240F6}" srcOrd="4" destOrd="0" parTransId="{D4DBFF65-98B8-485F-8975-A16A826EEFE0}" sibTransId="{9A7A1E3E-FAD8-4E6D-A7FC-075553741817}"/>
    <dgm:cxn modelId="{4EC68E27-21F1-412B-8CAB-38C2E23C5457}" srcId="{42291C42-CFD6-47E8-BE93-C918BB119786}" destId="{40DACDBC-053F-4BD0-8239-FFF871C74032}" srcOrd="3" destOrd="0" parTransId="{AAFD3E55-1CF8-430B-8E5C-042C025D063F}" sibTransId="{41907852-2719-456F-A8C0-D0E20203C0CE}"/>
    <dgm:cxn modelId="{191D5408-34FC-435D-9995-D3185D9695BC}" type="presOf" srcId="{7E50681F-AB64-415A-81AD-4896D5C240F6}" destId="{C48C27BD-A899-46D5-963B-9E5237A50042}" srcOrd="0" destOrd="0" presId="urn:microsoft.com/office/officeart/2005/8/layout/vList2"/>
    <dgm:cxn modelId="{ED152100-9F32-485D-9DAF-776C045797A3}" type="presOf" srcId="{E1B76C07-B79E-4192-9788-60C97DDE8C7A}" destId="{B9AFDEE4-7A93-4166-A350-3A32E1DC8CE5}" srcOrd="0" destOrd="0" presId="urn:microsoft.com/office/officeart/2005/8/layout/vList2"/>
    <dgm:cxn modelId="{87CD55BB-E8C2-45AE-BC80-8F04E3B345DB}" type="presOf" srcId="{59544159-C490-49AB-94D4-A8D3FB8CBD77}" destId="{B72C9A83-6A39-4F56-8612-2A6A6068A84F}" srcOrd="0" destOrd="0" presId="urn:microsoft.com/office/officeart/2005/8/layout/vList2"/>
    <dgm:cxn modelId="{F8BC34C1-2CC0-41FF-BC4C-ADB5C3178BA6}" type="presOf" srcId="{40DACDBC-053F-4BD0-8239-FFF871C74032}" destId="{EEFD9E88-256D-455D-A593-D8BA0F560003}" srcOrd="0" destOrd="0" presId="urn:microsoft.com/office/officeart/2005/8/layout/vList2"/>
    <dgm:cxn modelId="{F21F126A-D1E6-4DBB-98A7-E37B41AF58FB}" type="presOf" srcId="{EF58AB7E-4162-4BFD-9FC8-EC45F15E1B11}" destId="{5CA8D4C3-CBC0-4918-97E8-DAC3ED3AD09D}" srcOrd="0" destOrd="0" presId="urn:microsoft.com/office/officeart/2005/8/layout/vList2"/>
    <dgm:cxn modelId="{9BED5081-2B26-4E5F-BCD2-004087C8F7E9}" srcId="{42291C42-CFD6-47E8-BE93-C918BB119786}" destId="{59544159-C490-49AB-94D4-A8D3FB8CBD77}" srcOrd="1" destOrd="0" parTransId="{0F82F435-3400-4F5B-B467-B9B4F0A95DDC}" sibTransId="{9D862068-B4E8-4C6D-895A-18DCE80ACB5C}"/>
    <dgm:cxn modelId="{81C4C43C-7CAF-4AD9-9129-969A77E4BFD8}" srcId="{42291C42-CFD6-47E8-BE93-C918BB119786}" destId="{5E53800E-744D-4F65-8AD4-286A6B4491DE}" srcOrd="2" destOrd="0" parTransId="{E6EDB910-99EB-4E89-B168-DF16BC328A27}" sibTransId="{FDFB3C2C-93C5-46A6-82AD-CFFE60A1245F}"/>
    <dgm:cxn modelId="{229BCF89-59AB-4830-8B8A-7242E36EB776}" type="presOf" srcId="{5E53800E-744D-4F65-8AD4-286A6B4491DE}" destId="{ED977B1A-31E0-43A4-BC24-5EF3E2308DD6}" srcOrd="0" destOrd="0" presId="urn:microsoft.com/office/officeart/2005/8/layout/vList2"/>
    <dgm:cxn modelId="{C655C24A-79D3-4E50-877D-9CB5E77FCF73}" srcId="{42291C42-CFD6-47E8-BE93-C918BB119786}" destId="{EF58AB7E-4162-4BFD-9FC8-EC45F15E1B11}" srcOrd="0" destOrd="0" parTransId="{F67ED5D6-CE33-49D9-BEC7-7D56F3DA413B}" sibTransId="{34804CAF-0C61-434A-9F67-920193435B1C}"/>
    <dgm:cxn modelId="{7A41C0E9-4E8A-4F76-8CE8-E0729CCC5842}" srcId="{42291C42-CFD6-47E8-BE93-C918BB119786}" destId="{E1B76C07-B79E-4192-9788-60C97DDE8C7A}" srcOrd="5" destOrd="0" parTransId="{C3567C4D-B7BB-4CE9-BC20-2E1AAE2CEDD9}" sibTransId="{8F1394D2-9BC8-4A55-ABDC-9E8C8B01FA36}"/>
    <dgm:cxn modelId="{1C821CBC-2E76-4986-9BF5-893A6A9D6609}" type="presOf" srcId="{42291C42-CFD6-47E8-BE93-C918BB119786}" destId="{AB0C57A9-1F38-4CE2-A138-60A146F8606C}" srcOrd="0" destOrd="0" presId="urn:microsoft.com/office/officeart/2005/8/layout/vList2"/>
    <dgm:cxn modelId="{A506E253-F774-4A42-B7BD-756096F4F69F}" type="presParOf" srcId="{AB0C57A9-1F38-4CE2-A138-60A146F8606C}" destId="{5CA8D4C3-CBC0-4918-97E8-DAC3ED3AD09D}" srcOrd="0" destOrd="0" presId="urn:microsoft.com/office/officeart/2005/8/layout/vList2"/>
    <dgm:cxn modelId="{94E20E89-02EA-4ED0-AE44-D137294E6DD1}" type="presParOf" srcId="{AB0C57A9-1F38-4CE2-A138-60A146F8606C}" destId="{3C7B9381-1AFF-4ACA-8685-1B8236A1DFC8}" srcOrd="1" destOrd="0" presId="urn:microsoft.com/office/officeart/2005/8/layout/vList2"/>
    <dgm:cxn modelId="{C0E1518A-5A95-483A-96BB-EF6010E87EF5}" type="presParOf" srcId="{AB0C57A9-1F38-4CE2-A138-60A146F8606C}" destId="{B72C9A83-6A39-4F56-8612-2A6A6068A84F}" srcOrd="2" destOrd="0" presId="urn:microsoft.com/office/officeart/2005/8/layout/vList2"/>
    <dgm:cxn modelId="{8A6C1E72-8D1B-4A5C-BC88-F28A58E0D4BD}" type="presParOf" srcId="{AB0C57A9-1F38-4CE2-A138-60A146F8606C}" destId="{2559AB3E-8204-41DD-928F-2C9CF982E07E}" srcOrd="3" destOrd="0" presId="urn:microsoft.com/office/officeart/2005/8/layout/vList2"/>
    <dgm:cxn modelId="{ED842C79-8D00-46CA-864F-D71E48AA6F80}" type="presParOf" srcId="{AB0C57A9-1F38-4CE2-A138-60A146F8606C}" destId="{ED977B1A-31E0-43A4-BC24-5EF3E2308DD6}" srcOrd="4" destOrd="0" presId="urn:microsoft.com/office/officeart/2005/8/layout/vList2"/>
    <dgm:cxn modelId="{4CEA9CAC-FE8C-42E1-AD14-5D5371073BB5}" type="presParOf" srcId="{AB0C57A9-1F38-4CE2-A138-60A146F8606C}" destId="{98B80F4D-6F94-420F-B80B-807B7DA551A9}" srcOrd="5" destOrd="0" presId="urn:microsoft.com/office/officeart/2005/8/layout/vList2"/>
    <dgm:cxn modelId="{71C9B37E-0D66-46D3-A4B5-EB59D15E3E94}" type="presParOf" srcId="{AB0C57A9-1F38-4CE2-A138-60A146F8606C}" destId="{EEFD9E88-256D-455D-A593-D8BA0F560003}" srcOrd="6" destOrd="0" presId="urn:microsoft.com/office/officeart/2005/8/layout/vList2"/>
    <dgm:cxn modelId="{9B27594F-7D9D-4AB7-B8D5-5B6BAF75AF7E}" type="presParOf" srcId="{AB0C57A9-1F38-4CE2-A138-60A146F8606C}" destId="{0666B7AD-5DBF-4F27-BF10-1834E5C54700}" srcOrd="7" destOrd="0" presId="urn:microsoft.com/office/officeart/2005/8/layout/vList2"/>
    <dgm:cxn modelId="{57156C10-B51C-4605-B7E6-6DAAF9120E52}" type="presParOf" srcId="{AB0C57A9-1F38-4CE2-A138-60A146F8606C}" destId="{C48C27BD-A899-46D5-963B-9E5237A50042}" srcOrd="8" destOrd="0" presId="urn:microsoft.com/office/officeart/2005/8/layout/vList2"/>
    <dgm:cxn modelId="{64D781ED-5B54-4191-9CE3-9157BACD5BCA}" type="presParOf" srcId="{AB0C57A9-1F38-4CE2-A138-60A146F8606C}" destId="{ED8F9DA6-39E7-45F1-A51E-25748946045A}" srcOrd="9" destOrd="0" presId="urn:microsoft.com/office/officeart/2005/8/layout/vList2"/>
    <dgm:cxn modelId="{81424FF2-6647-412A-A343-FC594021866D}" type="presParOf" srcId="{AB0C57A9-1F38-4CE2-A138-60A146F8606C}" destId="{B9AFDEE4-7A93-4166-A350-3A32E1DC8CE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291C42-CFD6-47E8-BE93-C918BB119786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EF58AB7E-4162-4BFD-9FC8-EC45F15E1B11}">
      <dgm:prSet phldrT="[Text]"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penzion,</a:t>
          </a:r>
        </a:p>
      </dgm:t>
    </dgm:pt>
    <dgm:pt modelId="{F67ED5D6-CE33-49D9-BEC7-7D56F3DA413B}" type="parTrans" cxnId="{C655C24A-79D3-4E50-877D-9CB5E77FCF73}">
      <dgm:prSet/>
      <dgm:spPr/>
      <dgm:t>
        <a:bodyPr/>
        <a:lstStyle/>
        <a:p>
          <a:endParaRPr lang="cs-CZ"/>
        </a:p>
      </dgm:t>
    </dgm:pt>
    <dgm:pt modelId="{34804CAF-0C61-434A-9F67-920193435B1C}" type="sibTrans" cxnId="{C655C24A-79D3-4E50-877D-9CB5E77FCF73}">
      <dgm:prSet/>
      <dgm:spPr/>
      <dgm:t>
        <a:bodyPr/>
        <a:lstStyle/>
        <a:p>
          <a:endParaRPr lang="cs-CZ"/>
        </a:p>
      </dgm:t>
    </dgm:pt>
    <dgm:pt modelId="{827B560D-88E9-41AA-841A-4727D0F5378A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chatová osada,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30A752E-5687-4AAE-A497-F1CBAD624300}" type="parTrans" cxnId="{B77B5659-BC0B-423C-A59E-E565368795F7}">
      <dgm:prSet/>
      <dgm:spPr/>
      <dgm:t>
        <a:bodyPr/>
        <a:lstStyle/>
        <a:p>
          <a:endParaRPr lang="cs-CZ"/>
        </a:p>
      </dgm:t>
    </dgm:pt>
    <dgm:pt modelId="{E60E0CCD-E48E-48FA-92D8-24FC4AD11B7F}" type="sibTrans" cxnId="{B77B5659-BC0B-423C-A59E-E565368795F7}">
      <dgm:prSet/>
      <dgm:spPr/>
      <dgm:t>
        <a:bodyPr/>
        <a:lstStyle/>
        <a:p>
          <a:endParaRPr lang="cs-CZ"/>
        </a:p>
      </dgm:t>
    </dgm:pt>
    <dgm:pt modelId="{9EE28E89-08DA-4519-938F-C28AA1508B70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camp,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F7D510E-1652-40D5-AF0A-7DEAE33354AC}" type="parTrans" cxnId="{6B789D64-70D7-4857-9DBC-FCEA5710465F}">
      <dgm:prSet/>
      <dgm:spPr/>
      <dgm:t>
        <a:bodyPr/>
        <a:lstStyle/>
        <a:p>
          <a:endParaRPr lang="cs-CZ"/>
        </a:p>
      </dgm:t>
    </dgm:pt>
    <dgm:pt modelId="{B91BAA4C-5335-4465-A7A1-EAB1423DC594}" type="sibTrans" cxnId="{6B789D64-70D7-4857-9DBC-FCEA5710465F}">
      <dgm:prSet/>
      <dgm:spPr/>
      <dgm:t>
        <a:bodyPr/>
        <a:lstStyle/>
        <a:p>
          <a:endParaRPr lang="cs-CZ"/>
        </a:p>
      </dgm:t>
    </dgm:pt>
    <dgm:pt modelId="{704BF1FC-5BFD-49A3-853A-5C9928D49BF5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turistická ubytovna,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44055E1-4D52-4B7B-88D4-B56CB59CBD96}" type="parTrans" cxnId="{0AA1A5A1-A3F9-456F-A4F4-BB6B65EB9777}">
      <dgm:prSet/>
      <dgm:spPr/>
      <dgm:t>
        <a:bodyPr/>
        <a:lstStyle/>
        <a:p>
          <a:endParaRPr lang="cs-CZ"/>
        </a:p>
      </dgm:t>
    </dgm:pt>
    <dgm:pt modelId="{7F33DFE9-F5CA-454A-987A-FB8A997D404B}" type="sibTrans" cxnId="{0AA1A5A1-A3F9-456F-A4F4-BB6B65EB9777}">
      <dgm:prSet/>
      <dgm:spPr/>
      <dgm:t>
        <a:bodyPr/>
        <a:lstStyle/>
        <a:p>
          <a:endParaRPr lang="cs-CZ"/>
        </a:p>
      </dgm:t>
    </dgm:pt>
    <dgm:pt modelId="{031FEDE9-C250-4BA5-BACB-E19797FA9F31}">
      <dgm:prSet/>
      <dgm:spPr/>
      <dgm:t>
        <a:bodyPr/>
        <a:lstStyle/>
        <a:p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bungalov,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959C1933-A6F3-42F5-8494-AB356326AA06}" type="parTrans" cxnId="{BCB46CF5-B540-441D-B162-AFB757AE93D3}">
      <dgm:prSet/>
      <dgm:spPr/>
      <dgm:t>
        <a:bodyPr/>
        <a:lstStyle/>
        <a:p>
          <a:endParaRPr lang="cs-CZ"/>
        </a:p>
      </dgm:t>
    </dgm:pt>
    <dgm:pt modelId="{2C21365B-4E1A-4E2A-81BA-2EDA57CE8ADA}" type="sibTrans" cxnId="{BCB46CF5-B540-441D-B162-AFB757AE93D3}">
      <dgm:prSet/>
      <dgm:spPr/>
      <dgm:t>
        <a:bodyPr/>
        <a:lstStyle/>
        <a:p>
          <a:endParaRPr lang="cs-CZ"/>
        </a:p>
      </dgm:t>
    </dgm:pt>
    <dgm:pt modelId="{617DE64B-0ED2-4F5D-8CC4-DDDFFE71E207}">
      <dgm:prSet/>
      <dgm:spPr/>
      <dgm:t>
        <a:bodyPr/>
        <a:lstStyle/>
        <a:p>
          <a:r>
            <a:rPr lang="cs-CZ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depandance</a:t>
          </a:r>
          <a:r>
            <a:rPr lang="cs-CZ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.</a:t>
          </a:r>
          <a:endParaRPr lang="cs-CZ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CD77843-6924-409B-9093-B1BB28248725}" type="parTrans" cxnId="{73D8ED0F-8C66-427D-92B1-7E9FE5415787}">
      <dgm:prSet/>
      <dgm:spPr/>
      <dgm:t>
        <a:bodyPr/>
        <a:lstStyle/>
        <a:p>
          <a:endParaRPr lang="cs-CZ"/>
        </a:p>
      </dgm:t>
    </dgm:pt>
    <dgm:pt modelId="{A01F95A5-2C61-4D62-84E3-5239FD400B18}" type="sibTrans" cxnId="{73D8ED0F-8C66-427D-92B1-7E9FE5415787}">
      <dgm:prSet/>
      <dgm:spPr/>
      <dgm:t>
        <a:bodyPr/>
        <a:lstStyle/>
        <a:p>
          <a:endParaRPr lang="cs-CZ"/>
        </a:p>
      </dgm:t>
    </dgm:pt>
    <dgm:pt modelId="{AB0C57A9-1F38-4CE2-A138-60A146F8606C}" type="pres">
      <dgm:prSet presAssocID="{42291C42-CFD6-47E8-BE93-C918BB1197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CA8D4C3-CBC0-4918-97E8-DAC3ED3AD09D}" type="pres">
      <dgm:prSet presAssocID="{EF58AB7E-4162-4BFD-9FC8-EC45F15E1B11}" presName="parentText" presStyleLbl="node1" presStyleIdx="0" presStyleCnt="6" custLinFactNeighborY="-7156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7B9381-1AFF-4ACA-8685-1B8236A1DFC8}" type="pres">
      <dgm:prSet presAssocID="{34804CAF-0C61-434A-9F67-920193435B1C}" presName="spacer" presStyleCnt="0"/>
      <dgm:spPr/>
    </dgm:pt>
    <dgm:pt modelId="{C479EE94-5AC0-4B78-8F19-16F98382EA49}" type="pres">
      <dgm:prSet presAssocID="{704BF1FC-5BFD-49A3-853A-5C9928D49BF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51B794-6038-4735-B1F0-08881F6FF1BB}" type="pres">
      <dgm:prSet presAssocID="{7F33DFE9-F5CA-454A-987A-FB8A997D404B}" presName="spacer" presStyleCnt="0"/>
      <dgm:spPr/>
    </dgm:pt>
    <dgm:pt modelId="{30711140-509B-4E99-A673-C9C4B3EFB63D}" type="pres">
      <dgm:prSet presAssocID="{827B560D-88E9-41AA-841A-4727D0F5378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84F5C24-6198-468D-9424-CD2842E818F3}" type="pres">
      <dgm:prSet presAssocID="{E60E0CCD-E48E-48FA-92D8-24FC4AD11B7F}" presName="spacer" presStyleCnt="0"/>
      <dgm:spPr/>
    </dgm:pt>
    <dgm:pt modelId="{0E52D6BB-9725-46F0-B79B-BA87C2612674}" type="pres">
      <dgm:prSet presAssocID="{9EE28E89-08DA-4519-938F-C28AA1508B7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6F5EFC-C8C9-45BA-A754-61FE59395931}" type="pres">
      <dgm:prSet presAssocID="{B91BAA4C-5335-4465-A7A1-EAB1423DC594}" presName="spacer" presStyleCnt="0"/>
      <dgm:spPr/>
    </dgm:pt>
    <dgm:pt modelId="{75CBC6A2-713A-4D82-9DC8-A3ECC568D70F}" type="pres">
      <dgm:prSet presAssocID="{031FEDE9-C250-4BA5-BACB-E19797FA9F3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A90D144-99D4-48A4-BA62-D3BC0ED846E4}" type="pres">
      <dgm:prSet presAssocID="{2C21365B-4E1A-4E2A-81BA-2EDA57CE8ADA}" presName="spacer" presStyleCnt="0"/>
      <dgm:spPr/>
    </dgm:pt>
    <dgm:pt modelId="{047E10B3-49BA-4081-837A-81801BB3F6E5}" type="pres">
      <dgm:prSet presAssocID="{617DE64B-0ED2-4F5D-8CC4-DDDFFE71E207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73D8ED0F-8C66-427D-92B1-7E9FE5415787}" srcId="{42291C42-CFD6-47E8-BE93-C918BB119786}" destId="{617DE64B-0ED2-4F5D-8CC4-DDDFFE71E207}" srcOrd="5" destOrd="0" parTransId="{BCD77843-6924-409B-9093-B1BB28248725}" sibTransId="{A01F95A5-2C61-4D62-84E3-5239FD400B18}"/>
    <dgm:cxn modelId="{FE965E7B-5C8A-4B35-9598-1C2DCA02350E}" type="presOf" srcId="{704BF1FC-5BFD-49A3-853A-5C9928D49BF5}" destId="{C479EE94-5AC0-4B78-8F19-16F98382EA49}" srcOrd="0" destOrd="0" presId="urn:microsoft.com/office/officeart/2005/8/layout/vList2"/>
    <dgm:cxn modelId="{0AA1A5A1-A3F9-456F-A4F4-BB6B65EB9777}" srcId="{42291C42-CFD6-47E8-BE93-C918BB119786}" destId="{704BF1FC-5BFD-49A3-853A-5C9928D49BF5}" srcOrd="1" destOrd="0" parTransId="{A44055E1-4D52-4B7B-88D4-B56CB59CBD96}" sibTransId="{7F33DFE9-F5CA-454A-987A-FB8A997D404B}"/>
    <dgm:cxn modelId="{DA07FFAB-5869-43A8-8034-9403EB0B6987}" type="presOf" srcId="{617DE64B-0ED2-4F5D-8CC4-DDDFFE71E207}" destId="{047E10B3-49BA-4081-837A-81801BB3F6E5}" srcOrd="0" destOrd="0" presId="urn:microsoft.com/office/officeart/2005/8/layout/vList2"/>
    <dgm:cxn modelId="{6B789D64-70D7-4857-9DBC-FCEA5710465F}" srcId="{42291C42-CFD6-47E8-BE93-C918BB119786}" destId="{9EE28E89-08DA-4519-938F-C28AA1508B70}" srcOrd="3" destOrd="0" parTransId="{EF7D510E-1652-40D5-AF0A-7DEAE33354AC}" sibTransId="{B91BAA4C-5335-4465-A7A1-EAB1423DC594}"/>
    <dgm:cxn modelId="{BCB46CF5-B540-441D-B162-AFB757AE93D3}" srcId="{42291C42-CFD6-47E8-BE93-C918BB119786}" destId="{031FEDE9-C250-4BA5-BACB-E19797FA9F31}" srcOrd="4" destOrd="0" parTransId="{959C1933-A6F3-42F5-8494-AB356326AA06}" sibTransId="{2C21365B-4E1A-4E2A-81BA-2EDA57CE8ADA}"/>
    <dgm:cxn modelId="{BC31C807-9937-471D-B8E7-5FF59CC7E355}" type="presOf" srcId="{EF58AB7E-4162-4BFD-9FC8-EC45F15E1B11}" destId="{5CA8D4C3-CBC0-4918-97E8-DAC3ED3AD09D}" srcOrd="0" destOrd="0" presId="urn:microsoft.com/office/officeart/2005/8/layout/vList2"/>
    <dgm:cxn modelId="{B77B5659-BC0B-423C-A59E-E565368795F7}" srcId="{42291C42-CFD6-47E8-BE93-C918BB119786}" destId="{827B560D-88E9-41AA-841A-4727D0F5378A}" srcOrd="2" destOrd="0" parTransId="{030A752E-5687-4AAE-A497-F1CBAD624300}" sibTransId="{E60E0CCD-E48E-48FA-92D8-24FC4AD11B7F}"/>
    <dgm:cxn modelId="{6EA5F93D-EBD5-4FE2-912B-C4C4D6E519FE}" type="presOf" srcId="{827B560D-88E9-41AA-841A-4727D0F5378A}" destId="{30711140-509B-4E99-A673-C9C4B3EFB63D}" srcOrd="0" destOrd="0" presId="urn:microsoft.com/office/officeart/2005/8/layout/vList2"/>
    <dgm:cxn modelId="{C655C24A-79D3-4E50-877D-9CB5E77FCF73}" srcId="{42291C42-CFD6-47E8-BE93-C918BB119786}" destId="{EF58AB7E-4162-4BFD-9FC8-EC45F15E1B11}" srcOrd="0" destOrd="0" parTransId="{F67ED5D6-CE33-49D9-BEC7-7D56F3DA413B}" sibTransId="{34804CAF-0C61-434A-9F67-920193435B1C}"/>
    <dgm:cxn modelId="{1FCBAF24-FA82-4E25-9D4E-9AB45F35FE75}" type="presOf" srcId="{9EE28E89-08DA-4519-938F-C28AA1508B70}" destId="{0E52D6BB-9725-46F0-B79B-BA87C2612674}" srcOrd="0" destOrd="0" presId="urn:microsoft.com/office/officeart/2005/8/layout/vList2"/>
    <dgm:cxn modelId="{B04B5646-7F7A-4814-9347-AC0D62014A58}" type="presOf" srcId="{031FEDE9-C250-4BA5-BACB-E19797FA9F31}" destId="{75CBC6A2-713A-4D82-9DC8-A3ECC568D70F}" srcOrd="0" destOrd="0" presId="urn:microsoft.com/office/officeart/2005/8/layout/vList2"/>
    <dgm:cxn modelId="{59E55633-FE40-4E2A-82FC-33F782F5B583}" type="presOf" srcId="{42291C42-CFD6-47E8-BE93-C918BB119786}" destId="{AB0C57A9-1F38-4CE2-A138-60A146F8606C}" srcOrd="0" destOrd="0" presId="urn:microsoft.com/office/officeart/2005/8/layout/vList2"/>
    <dgm:cxn modelId="{01316260-BB93-48A4-BD41-3655789C8F28}" type="presParOf" srcId="{AB0C57A9-1F38-4CE2-A138-60A146F8606C}" destId="{5CA8D4C3-CBC0-4918-97E8-DAC3ED3AD09D}" srcOrd="0" destOrd="0" presId="urn:microsoft.com/office/officeart/2005/8/layout/vList2"/>
    <dgm:cxn modelId="{1A8A23F7-C83E-4E6B-9135-896BBDB93AB4}" type="presParOf" srcId="{AB0C57A9-1F38-4CE2-A138-60A146F8606C}" destId="{3C7B9381-1AFF-4ACA-8685-1B8236A1DFC8}" srcOrd="1" destOrd="0" presId="urn:microsoft.com/office/officeart/2005/8/layout/vList2"/>
    <dgm:cxn modelId="{9BA92E0F-B31F-4B68-AEC8-E56687BE5286}" type="presParOf" srcId="{AB0C57A9-1F38-4CE2-A138-60A146F8606C}" destId="{C479EE94-5AC0-4B78-8F19-16F98382EA49}" srcOrd="2" destOrd="0" presId="urn:microsoft.com/office/officeart/2005/8/layout/vList2"/>
    <dgm:cxn modelId="{EA584E4F-28CF-410E-A03E-7A20D8BAC354}" type="presParOf" srcId="{AB0C57A9-1F38-4CE2-A138-60A146F8606C}" destId="{9F51B794-6038-4735-B1F0-08881F6FF1BB}" srcOrd="3" destOrd="0" presId="urn:microsoft.com/office/officeart/2005/8/layout/vList2"/>
    <dgm:cxn modelId="{B66B249A-8CBF-4436-BE80-743AC951FDD7}" type="presParOf" srcId="{AB0C57A9-1F38-4CE2-A138-60A146F8606C}" destId="{30711140-509B-4E99-A673-C9C4B3EFB63D}" srcOrd="4" destOrd="0" presId="urn:microsoft.com/office/officeart/2005/8/layout/vList2"/>
    <dgm:cxn modelId="{8A9513E3-96D9-4C5B-ABA0-B7808F9B7BBD}" type="presParOf" srcId="{AB0C57A9-1F38-4CE2-A138-60A146F8606C}" destId="{284F5C24-6198-468D-9424-CD2842E818F3}" srcOrd="5" destOrd="0" presId="urn:microsoft.com/office/officeart/2005/8/layout/vList2"/>
    <dgm:cxn modelId="{28A820F7-8941-4FC5-8EA6-AEBC00BD196B}" type="presParOf" srcId="{AB0C57A9-1F38-4CE2-A138-60A146F8606C}" destId="{0E52D6BB-9725-46F0-B79B-BA87C2612674}" srcOrd="6" destOrd="0" presId="urn:microsoft.com/office/officeart/2005/8/layout/vList2"/>
    <dgm:cxn modelId="{1FCE63EF-16A5-48CD-8F54-BF07C34F04A5}" type="presParOf" srcId="{AB0C57A9-1F38-4CE2-A138-60A146F8606C}" destId="{0D6F5EFC-C8C9-45BA-A754-61FE59395931}" srcOrd="7" destOrd="0" presId="urn:microsoft.com/office/officeart/2005/8/layout/vList2"/>
    <dgm:cxn modelId="{02FA8378-7546-4605-8A8A-60C90D7D7C1A}" type="presParOf" srcId="{AB0C57A9-1F38-4CE2-A138-60A146F8606C}" destId="{75CBC6A2-713A-4D82-9DC8-A3ECC568D70F}" srcOrd="8" destOrd="0" presId="urn:microsoft.com/office/officeart/2005/8/layout/vList2"/>
    <dgm:cxn modelId="{B50D3523-B4B9-47C5-8194-EF08453E412F}" type="presParOf" srcId="{AB0C57A9-1F38-4CE2-A138-60A146F8606C}" destId="{1A90D144-99D4-48A4-BA62-D3BC0ED846E4}" srcOrd="9" destOrd="0" presId="urn:microsoft.com/office/officeart/2005/8/layout/vList2"/>
    <dgm:cxn modelId="{006D0B42-1A0B-42CA-BF59-0A77D1F2B221}" type="presParOf" srcId="{AB0C57A9-1F38-4CE2-A138-60A146F8606C}" destId="{047E10B3-49BA-4081-837A-81801BB3F6E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DC7F7-FB97-476B-A7C8-ABA600E28723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7D0FE-0005-4228-BBB0-0244FC8301B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207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s odříznutým a zakulaceným jedním rohem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avoúhlý trojúhelní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77D86E-2AD0-42E2-B299-7E13612A0F62}" type="datetimeFigureOut">
              <a:rPr lang="cs-CZ" smtClean="0"/>
              <a:pPr/>
              <a:t>30. 5. 2013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8EA613-D471-4C8C-9A7F-CB090AB11746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2" name="Skupina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olný tvar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olný tvar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994890"/>
              </p:ext>
            </p:extLst>
          </p:nvPr>
        </p:nvGraphicFramePr>
        <p:xfrm>
          <a:off x="320675" y="546100"/>
          <a:ext cx="858520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Dokument" r:id="rId3" imgW="7116631" imgH="5374358" progId="Word.Document.12">
                  <p:embed/>
                </p:oleObj>
              </mc:Choice>
              <mc:Fallback>
                <p:oleObj name="Dokument" r:id="rId3" imgW="7116631" imgH="5374358" progId="Word.Document.12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546100"/>
                        <a:ext cx="8585200" cy="64833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Rotel: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Obrázek 6" descr="travel_b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286644" y="357166"/>
            <a:ext cx="1714512" cy="1714512"/>
          </a:xfrm>
          <a:prstGeom prst="rect">
            <a:avLst/>
          </a:prstGeom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968201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autobus s kabinkami a lůžky pro přespání,</a:t>
            </a:r>
            <a:endParaRPr lang="cs-CZ" sz="3200" dirty="0" smtClean="0"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k dispozici je i WC a sprchy,</a:t>
            </a:r>
            <a:endParaRPr lang="cs-CZ" sz="3200" dirty="0" smtClean="0"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cestujícím je poskytováno základní občerstvení,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větší občerstvení je podáváno na předem dohodnutých zastávkách.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59324"/>
            <a:ext cx="4387552" cy="3290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Horstel</a:t>
            </a: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zajišťuje ubytování i hostům, kteří přijedou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na koni,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schopen ubytovat i jejich koně.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37" y="2570689"/>
            <a:ext cx="8030126" cy="4090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Obrázek 6" descr="horse_musta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0782" y="1497670"/>
            <a:ext cx="1571636" cy="1571636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Turistická ubytovna: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jednoduché ubytování s minimálním rozsahem služeb pro hosty,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pokoje jsou vícelůžkové s umyvadlem, tekoucí vodou a dalším společným hygienickým zařízením na chodbách.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140968"/>
            <a:ext cx="4764021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1218784895192777147geant_Pictogramme_Camping_svg_m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214290"/>
            <a:ext cx="1104295" cy="1078528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Kemp: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představuje ubytovací zařízení v uzavřeném prostoru s možností ubytování ve vlastním zařízení (stan, obytný přívěs, campingový vůz).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62145"/>
            <a:ext cx="4390755" cy="4201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Chatová</a:t>
            </a:r>
            <a:r>
              <a:rPr kumimoji="0" lang="cs-CZ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osada: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jednotlivé chatky v uzavřeném objektu,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které jsou vybaveny podle třídy,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správce sídlí u vjezdu a zajišťuje recepční služby.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Obrázek 2" descr="toolbar_hom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214290"/>
            <a:ext cx="1761728" cy="1761728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708920"/>
            <a:ext cx="5076056" cy="38070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Bungalovy: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komfortní chatky s hygienickým zařízením a více obytnými místnostmi.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76872"/>
            <a:ext cx="6984209" cy="4434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Depandance</a:t>
            </a: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cs-CZ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 dependance: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vedlejší budova ubytovacího zařízení (max. 300 m od hlavní budovy),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bez vlastní recepce,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pouze ubytování, popř. společenské místnosti pro hosty.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140968"/>
            <a:ext cx="4764022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51520" y="62068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Kontrolní otázky</a:t>
            </a: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Co je </a:t>
            </a:r>
            <a:r>
              <a:rPr lang="cs-CZ" sz="32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to kategorizace?</a:t>
            </a: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Vyjmenujte kategorie ubytovacích zařízení.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Jednotlivé kategorie ubytovacích zařízení stručně charakterizujte.</a:t>
            </a:r>
            <a:endParaRPr lang="cs-CZ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cs-CZ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5363" name="Picture 3" descr="C:\Users\ucitel\AppData\Local\Microsoft\Windows\Temporary Internet Files\Content.IE5\VZ10GH42\MC90044190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1188132" cy="140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6903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80920" cy="1828800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Ubytovací a stravovací provoz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1" name="Obrázek 10" descr="hot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50100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280920" cy="1036712"/>
          </a:xfrm>
        </p:spPr>
        <p:txBody>
          <a:bodyPr>
            <a:noAutofit/>
          </a:bodyPr>
          <a:lstStyle/>
          <a:p>
            <a:pPr algn="ctr"/>
            <a:r>
              <a:rPr lang="cs-CZ" sz="5400" cap="all" dirty="0" smtClean="0">
                <a:solidFill>
                  <a:schemeClr val="tx1"/>
                </a:solidFill>
              </a:rPr>
              <a:t>K</a:t>
            </a:r>
            <a:r>
              <a:rPr lang="cs-CZ" sz="5400" dirty="0" smtClean="0">
                <a:solidFill>
                  <a:schemeClr val="tx1"/>
                </a:solidFill>
              </a:rPr>
              <a:t>ategorizace ubytovacích zařízení</a:t>
            </a:r>
            <a:endParaRPr lang="cs-CZ" sz="5400" cap="all" dirty="0">
              <a:solidFill>
                <a:schemeClr val="tx1"/>
              </a:solidFill>
            </a:endParaRPr>
          </a:p>
        </p:txBody>
      </p:sp>
      <p:pic>
        <p:nvPicPr>
          <p:cNvPr id="15364" name="Picture 4" descr="C:\Users\ucitel\AppData\Local\Microsoft\Windows\Temporary Internet Files\Content.IE5\NY81N5T9\MC9000556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92896"/>
            <a:ext cx="2736304" cy="322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96092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Kategorizace: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cs-C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je proces, ve kterém dochází k dělení ubytovacích zařízení do jednotlivých kategorií.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cs-CZ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Ubytovací zařízení jsou členěny do těchto kategorií: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83093115"/>
              </p:ext>
            </p:extLst>
          </p:nvPr>
        </p:nvGraphicFramePr>
        <p:xfrm>
          <a:off x="2195736" y="3054587"/>
          <a:ext cx="2183904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41029947"/>
              </p:ext>
            </p:extLst>
          </p:nvPr>
        </p:nvGraphicFramePr>
        <p:xfrm>
          <a:off x="4545114" y="2636912"/>
          <a:ext cx="2428892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>
                                            <p:graphicEl>
                                              <a:dgm id="{B72C9A83-6A39-4F56-8612-2A6A6068A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>
                                            <p:graphicEl>
                                              <a:dgm id="{ED977B1A-31E0-43A4-BC24-5EF3E2308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>
                                            <p:graphicEl>
                                              <a:dgm id="{EEFD9E88-256D-455D-A593-D8BA0F5600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7">
                                            <p:graphicEl>
                                              <a:dgm id="{C48C27BD-A899-46D5-963B-9E5237A500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9AFDEE4-7A93-4166-A350-3A32E1DC8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7">
                                            <p:graphicEl>
                                              <a:dgm id="{B9AFDEE4-7A93-4166-A350-3A32E1DC8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7">
                                            <p:graphicEl>
                                              <a:dgm id="{B9AFDEE4-7A93-4166-A350-3A32E1DC8C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8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8">
                                            <p:graphicEl>
                                              <a:dgm id="{5CA8D4C3-CBC0-4918-97E8-DAC3ED3AD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479EE94-5AC0-4B78-8F19-16F98382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8">
                                            <p:graphicEl>
                                              <a:dgm id="{C479EE94-5AC0-4B78-8F19-16F98382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8">
                                            <p:graphicEl>
                                              <a:dgm id="{C479EE94-5AC0-4B78-8F19-16F98382EA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8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8">
                                            <p:graphicEl>
                                              <a:dgm id="{30711140-509B-4E99-A673-C9C4B3EFB6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8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8">
                                            <p:graphicEl>
                                              <a:dgm id="{0E52D6BB-9725-46F0-B79B-BA87C2612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5CBC6A2-713A-4D82-9DC8-A3ECC568D7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8">
                                            <p:graphicEl>
                                              <a:dgm id="{75CBC6A2-713A-4D82-9DC8-A3ECC568D7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8">
                                            <p:graphicEl>
                                              <a:dgm id="{75CBC6A2-713A-4D82-9DC8-A3ECC568D7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47E10B3-49BA-4081-837A-81801BB3F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8">
                                            <p:graphicEl>
                                              <a:dgm id="{047E10B3-49BA-4081-837A-81801BB3F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8">
                                            <p:graphicEl>
                                              <a:dgm id="{047E10B3-49BA-4081-837A-81801BB3F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allAtOnce"/>
      <p:bldGraphic spid="7" grpId="0">
        <p:bldSub>
          <a:bldDgm bld="one"/>
        </p:bldSub>
      </p:bldGraphic>
      <p:bldGraphic spid="8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Hotel: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je ubytovací zařízení s minimálně 10 pokoji pro hosty,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vybaven pro přechodné ubytování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hostů a zajištění služeb s ním spojených,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člení se do pěti tříd (hvězdičky).</a:t>
            </a:r>
          </a:p>
        </p:txBody>
      </p:sp>
      <p:pic>
        <p:nvPicPr>
          <p:cNvPr id="5" name="Picture 5" descr="C:\Users\hp\AppData\Local\Microsoft\Windows\Temporary Internet Files\Content.IE5\073TQZGF\MC90034373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714488"/>
            <a:ext cx="1974540" cy="1817393"/>
          </a:xfrm>
          <a:prstGeom prst="rect">
            <a:avLst/>
          </a:prstGeom>
          <a:noFill/>
        </p:spPr>
      </p:pic>
      <p:sp>
        <p:nvSpPr>
          <p:cNvPr id="10" name="Obdélník 9"/>
          <p:cNvSpPr/>
          <p:nvPr/>
        </p:nvSpPr>
        <p:spPr>
          <a:xfrm>
            <a:off x="729997" y="6184589"/>
            <a:ext cx="2960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Hotel </a:t>
            </a:r>
            <a:r>
              <a:rPr lang="cs-CZ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Burj</a:t>
            </a: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al-Arab – </a:t>
            </a:r>
            <a:r>
              <a:rPr lang="cs-CZ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Dubai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740298" y="6143644"/>
            <a:ext cx="3026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Palm Island Resort – </a:t>
            </a:r>
            <a:r>
              <a:rPr lang="cs-CZ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Dubai</a:t>
            </a:r>
            <a:endParaRPr lang="cs-CZ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1876"/>
            <a:ext cx="3773236" cy="2612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574373"/>
            <a:ext cx="3650650" cy="26102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Hotel </a:t>
            </a:r>
            <a:r>
              <a:rPr kumimoji="0" lang="cs-CZ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garni</a:t>
            </a: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jen omezený rozsah stravovacích služeb (minimálně snídani),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člení se do čtyř tříd.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915" y="1502912"/>
            <a:ext cx="3816424" cy="50885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Obdélník 4"/>
          <p:cNvSpPr/>
          <p:nvPr/>
        </p:nvSpPr>
        <p:spPr>
          <a:xfrm>
            <a:off x="1475656" y="5973328"/>
            <a:ext cx="2902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+mj-lt"/>
              </a:rPr>
              <a:t>*** Hotel </a:t>
            </a:r>
            <a:r>
              <a:rPr lang="cs-CZ" b="1" dirty="0" err="1">
                <a:latin typeface="+mj-lt"/>
              </a:rPr>
              <a:t>Garni</a:t>
            </a:r>
            <a:r>
              <a:rPr lang="cs-CZ" b="1" dirty="0">
                <a:latin typeface="+mj-lt"/>
              </a:rPr>
              <a:t> Rambousek </a:t>
            </a:r>
            <a:endParaRPr lang="cs-CZ" b="1" dirty="0" smtClean="0">
              <a:latin typeface="+mj-lt"/>
            </a:endParaRPr>
          </a:p>
          <a:p>
            <a:pPr algn="ctr"/>
            <a:r>
              <a:rPr lang="cs-CZ" dirty="0" smtClean="0">
                <a:latin typeface="+mj-lt"/>
              </a:rPr>
              <a:t>Praha 5</a:t>
            </a:r>
            <a:endParaRPr lang="cs-CZ" dirty="0">
              <a:latin typeface="+mj-lt"/>
            </a:endParaRPr>
          </a:p>
        </p:txBody>
      </p:sp>
      <p:pic>
        <p:nvPicPr>
          <p:cNvPr id="28674" name="Picture 2" descr="C:\Users\ucitel\AppData\Local\Microsoft\Windows\Temporary Internet Files\Content.IE5\VZ10GH42\MM900223785[1]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40968"/>
            <a:ext cx="2952328" cy="218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Motel: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ubytovací zařízení s nejméně 10 pokoji pro hosty poskytující přechodné ubytování,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služby pro motoristy,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člení se do čtyř tříd.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6" descr="C:\Users\hp\AppData\Local\Microsoft\Windows\Temporary Internet Files\Content.IE5\HOZYSHPW\MC900412670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785926"/>
            <a:ext cx="2181380" cy="1915930"/>
          </a:xfrm>
          <a:prstGeom prst="rect">
            <a:avLst/>
          </a:prstGeom>
          <a:noFill/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054587"/>
            <a:ext cx="4898361" cy="36737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Penzion: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je ubytovací zařízení s nejméně 5 pokoji pro hosty,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omezený rozsah společenských </a:t>
            </a:r>
            <a:b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doplňkových služeb,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člení se do čtyř tříd.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Obrázek 6" descr="famil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5272" y="285728"/>
            <a:ext cx="1219200" cy="12192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173" y="2942031"/>
            <a:ext cx="4925112" cy="3698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Obdélník 3"/>
          <p:cNvSpPr/>
          <p:nvPr/>
        </p:nvSpPr>
        <p:spPr>
          <a:xfrm>
            <a:off x="2025704" y="5994012"/>
            <a:ext cx="1981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>
                <a:latin typeface="+mj-lt"/>
              </a:rPr>
              <a:t>   Penzión </a:t>
            </a:r>
            <a:r>
              <a:rPr lang="cs-CZ" b="1" dirty="0">
                <a:latin typeface="+mj-lt"/>
              </a:rPr>
              <a:t>Žitava </a:t>
            </a:r>
            <a:endParaRPr lang="cs-CZ" b="1" dirty="0" smtClean="0">
              <a:latin typeface="+mj-lt"/>
            </a:endParaRPr>
          </a:p>
          <a:p>
            <a:r>
              <a:rPr lang="cs-CZ" dirty="0" smtClean="0">
                <a:latin typeface="+mj-lt"/>
              </a:rPr>
              <a:t>Dvory </a:t>
            </a:r>
            <a:r>
              <a:rPr lang="cs-CZ" dirty="0">
                <a:latin typeface="+mj-lt"/>
              </a:rPr>
              <a:t>nad Žitavou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Botel: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poskytuje ubytování v kajutách na trvale zakotvené lodi, 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nejčastěji na řekách, jezerech,</a:t>
            </a:r>
          </a:p>
          <a:p>
            <a:pPr lvl="0">
              <a:buFont typeface="Wingdings" pitchFamily="2" charset="2"/>
              <a:buChar char="ü"/>
            </a:pPr>
            <a:r>
              <a:rPr lang="cs-CZ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dále poskytuje stravovací a zábavní služby.</a:t>
            </a:r>
            <a:endParaRPr lang="cs-CZ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11" descr="C:\Users\hp\AppData\Local\Microsoft\Windows\Temporary Internet Files\Content.IE5\AF3IYJNC\MC90041360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039767">
            <a:off x="7149449" y="1345176"/>
            <a:ext cx="1080120" cy="1196222"/>
          </a:xfrm>
          <a:prstGeom prst="rect">
            <a:avLst/>
          </a:prstGeom>
          <a:noFill/>
        </p:spPr>
      </p:pic>
      <p:pic>
        <p:nvPicPr>
          <p:cNvPr id="6" name="Obrázek 5" descr="shi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214290"/>
            <a:ext cx="1440160" cy="1440160"/>
          </a:xfrm>
          <a:prstGeom prst="rect">
            <a:avLst/>
          </a:prstGeom>
        </p:spPr>
      </p:pic>
      <p:pic>
        <p:nvPicPr>
          <p:cNvPr id="9" name="Obrázek 8" descr="800PX-~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357562"/>
            <a:ext cx="3905276" cy="2928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357562"/>
            <a:ext cx="3960440" cy="297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1318</TotalTime>
  <Words>349</Words>
  <Application>Microsoft Office PowerPoint</Application>
  <PresentationFormat>Předvádění na obrazovce (4:3)</PresentationFormat>
  <Paragraphs>74</Paragraphs>
  <Slides>17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5" baseType="lpstr">
      <vt:lpstr>Arial</vt:lpstr>
      <vt:lpstr>Calibri</vt:lpstr>
      <vt:lpstr>Constantia</vt:lpstr>
      <vt:lpstr>Times New Roman</vt:lpstr>
      <vt:lpstr>Wingdings</vt:lpstr>
      <vt:lpstr>Wingdings 2</vt:lpstr>
      <vt:lpstr>Tok</vt:lpstr>
      <vt:lpstr>Dokument aplikace Microsoft Word</vt:lpstr>
      <vt:lpstr>Prezentace aplikace PowerPoint</vt:lpstr>
      <vt:lpstr>Ubytovací a stravovací provoz</vt:lpstr>
      <vt:lpstr>Kategorizace ubytovacích zařízení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Ubytovací a stravovací provoz</dc:title>
  <dc:creator>hp</dc:creator>
  <cp:lastModifiedBy>pavlina.musalkova</cp:lastModifiedBy>
  <cp:revision>116</cp:revision>
  <dcterms:created xsi:type="dcterms:W3CDTF">2012-09-28T12:14:55Z</dcterms:created>
  <dcterms:modified xsi:type="dcterms:W3CDTF">2013-05-30T07:36:04Z</dcterms:modified>
</cp:coreProperties>
</file>