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5" r:id="rId2"/>
    <p:sldId id="256" r:id="rId3"/>
    <p:sldId id="267" r:id="rId4"/>
    <p:sldId id="257" r:id="rId5"/>
    <p:sldId id="269" r:id="rId6"/>
    <p:sldId id="268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9" autoAdjust="0"/>
    <p:restoredTop sz="94660"/>
  </p:normalViewPr>
  <p:slideViewPr>
    <p:cSldViewPr>
      <p:cViewPr varScale="1">
        <p:scale>
          <a:sx n="87" d="100"/>
          <a:sy n="87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03C60E-6E61-4309-8214-5C60A465BFE1}" type="doc">
      <dgm:prSet loTypeId="urn:microsoft.com/office/officeart/2005/8/layout/hierarchy3" loCatId="list" qsTypeId="urn:microsoft.com/office/officeart/2005/8/quickstyle/3d4" qsCatId="3D" csTypeId="urn:microsoft.com/office/officeart/2005/8/colors/colorful1#1" csCatId="colorful" phldr="1"/>
      <dgm:spPr/>
      <dgm:t>
        <a:bodyPr/>
        <a:lstStyle/>
        <a:p>
          <a:endParaRPr lang="cs-CZ"/>
        </a:p>
      </dgm:t>
    </dgm:pt>
    <dgm:pt modelId="{DD54C739-63AC-4838-921E-E53E7EE6DA51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Interní faktory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676DC72-A99C-4DA8-A417-F2EC2699B31B}" type="parTrans" cxnId="{D3182355-0FF9-4820-8729-CEFCF8D0119A}">
      <dgm:prSet/>
      <dgm:spPr/>
      <dgm:t>
        <a:bodyPr/>
        <a:lstStyle/>
        <a:p>
          <a:endParaRPr lang="cs-CZ"/>
        </a:p>
      </dgm:t>
    </dgm:pt>
    <dgm:pt modelId="{02B67A50-7497-42EA-A556-1D3BE4AFE791}" type="sibTrans" cxnId="{D3182355-0FF9-4820-8729-CEFCF8D0119A}">
      <dgm:prSet/>
      <dgm:spPr/>
      <dgm:t>
        <a:bodyPr/>
        <a:lstStyle/>
        <a:p>
          <a:endParaRPr lang="cs-CZ"/>
        </a:p>
      </dgm:t>
    </dgm:pt>
    <dgm:pt modelId="{CFCFE938-924E-43D7-A9FF-B75CA1C79F82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Vize, strategie a politiky hotelových organizací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6193491-5946-46E6-98A8-E36608FEF96A}" type="parTrans" cxnId="{D44EB867-EFF0-41F4-9CFC-B043AA69C454}">
      <dgm:prSet/>
      <dgm:spPr/>
      <dgm:t>
        <a:bodyPr/>
        <a:lstStyle/>
        <a:p>
          <a:endParaRPr lang="cs-CZ"/>
        </a:p>
      </dgm:t>
    </dgm:pt>
    <dgm:pt modelId="{1AD00E5D-BAB8-4D51-92A0-54280BBB0C4A}" type="sibTrans" cxnId="{D44EB867-EFF0-41F4-9CFC-B043AA69C454}">
      <dgm:prSet/>
      <dgm:spPr/>
      <dgm:t>
        <a:bodyPr/>
        <a:lstStyle/>
        <a:p>
          <a:endParaRPr lang="cs-CZ"/>
        </a:p>
      </dgm:t>
    </dgm:pt>
    <dgm:pt modelId="{D55F5D97-5D40-46BD-9F85-2FC2C8005AB5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Kompetence a odbornost personálu (vzdělání, praxe)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7989419-5E49-4FD2-B5F6-A2FB2F2B97C4}" type="parTrans" cxnId="{6F7D05F4-AF2F-4332-8A00-ACC70DE60EFA}">
      <dgm:prSet/>
      <dgm:spPr/>
      <dgm:t>
        <a:bodyPr/>
        <a:lstStyle/>
        <a:p>
          <a:endParaRPr lang="cs-CZ"/>
        </a:p>
      </dgm:t>
    </dgm:pt>
    <dgm:pt modelId="{D0F082C6-B105-4EAC-A108-5A8BC226FF00}" type="sibTrans" cxnId="{6F7D05F4-AF2F-4332-8A00-ACC70DE60EFA}">
      <dgm:prSet/>
      <dgm:spPr/>
      <dgm:t>
        <a:bodyPr/>
        <a:lstStyle/>
        <a:p>
          <a:endParaRPr lang="cs-CZ"/>
        </a:p>
      </dgm:t>
    </dgm:pt>
    <dgm:pt modelId="{B8B13085-8C29-4716-8E9A-8090E945F2ED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Externí faktory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0BBB51E-BC68-4602-8C1D-D1F58C1E1C4D}" type="parTrans" cxnId="{F2A86384-4D43-4C8D-BAD1-E9978B3D41AA}">
      <dgm:prSet/>
      <dgm:spPr/>
      <dgm:t>
        <a:bodyPr/>
        <a:lstStyle/>
        <a:p>
          <a:endParaRPr lang="cs-CZ"/>
        </a:p>
      </dgm:t>
    </dgm:pt>
    <dgm:pt modelId="{539D85A8-6341-4E8F-9E06-03F417C24CBC}" type="sibTrans" cxnId="{F2A86384-4D43-4C8D-BAD1-E9978B3D41AA}">
      <dgm:prSet/>
      <dgm:spPr/>
      <dgm:t>
        <a:bodyPr/>
        <a:lstStyle/>
        <a:p>
          <a:endParaRPr lang="cs-CZ"/>
        </a:p>
      </dgm:t>
    </dgm:pt>
    <dgm:pt modelId="{894012AA-F41C-48B1-BF47-F174E2C0F35A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Legislativní prostředí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DED455E-2092-46B1-8EDB-5944B92C828A}" type="parTrans" cxnId="{8DF91190-A39A-4E85-8DC2-BF961B50910B}">
      <dgm:prSet/>
      <dgm:spPr/>
      <dgm:t>
        <a:bodyPr/>
        <a:lstStyle/>
        <a:p>
          <a:endParaRPr lang="cs-CZ"/>
        </a:p>
      </dgm:t>
    </dgm:pt>
    <dgm:pt modelId="{EB8A1200-F3AA-4F83-94C8-8EEFB5C394B2}" type="sibTrans" cxnId="{8DF91190-A39A-4E85-8DC2-BF961B50910B}">
      <dgm:prSet/>
      <dgm:spPr/>
      <dgm:t>
        <a:bodyPr/>
        <a:lstStyle/>
        <a:p>
          <a:endParaRPr lang="cs-CZ"/>
        </a:p>
      </dgm:t>
    </dgm:pt>
    <dgm:pt modelId="{DE38ADF4-0D13-4351-94CC-FA3DB42986C4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Oborová organizovanost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086D256-E56B-4932-A900-7176082B704C}" type="parTrans" cxnId="{0AD60613-EC46-40E2-ACF9-49AFE7D2F4D8}">
      <dgm:prSet/>
      <dgm:spPr/>
      <dgm:t>
        <a:bodyPr/>
        <a:lstStyle/>
        <a:p>
          <a:endParaRPr lang="cs-CZ"/>
        </a:p>
      </dgm:t>
    </dgm:pt>
    <dgm:pt modelId="{984E4D64-4591-4C70-AC42-DD020DC1061F}" type="sibTrans" cxnId="{0AD60613-EC46-40E2-ACF9-49AFE7D2F4D8}">
      <dgm:prSet/>
      <dgm:spPr/>
      <dgm:t>
        <a:bodyPr/>
        <a:lstStyle/>
        <a:p>
          <a:endParaRPr lang="cs-CZ"/>
        </a:p>
      </dgm:t>
    </dgm:pt>
    <dgm:pt modelId="{EFE87AEE-6AE4-4667-994C-B00C0955EA41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Inovace, nové poznatky </a:t>
          </a:r>
          <a:b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</a:b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a zlepšování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8D34D7B-55FB-4024-9586-78E2D64F40CC}" type="parTrans" cxnId="{15768D2B-255E-4756-8E9B-C43204F365F0}">
      <dgm:prSet/>
      <dgm:spPr/>
      <dgm:t>
        <a:bodyPr/>
        <a:lstStyle/>
        <a:p>
          <a:endParaRPr lang="cs-CZ"/>
        </a:p>
      </dgm:t>
    </dgm:pt>
    <dgm:pt modelId="{F07C2897-E462-4B72-BA97-B2B06599A710}" type="sibTrans" cxnId="{15768D2B-255E-4756-8E9B-C43204F365F0}">
      <dgm:prSet/>
      <dgm:spPr/>
      <dgm:t>
        <a:bodyPr/>
        <a:lstStyle/>
        <a:p>
          <a:endParaRPr lang="cs-CZ"/>
        </a:p>
      </dgm:t>
    </dgm:pt>
    <dgm:pt modelId="{A7A3C607-7926-4501-973F-22415990D924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Navrhování a řízení procesů poskytování služeb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4D13B18-D16B-4EEE-97E0-A2C30F97DD3A}" type="parTrans" cxnId="{4BFA426A-6877-49B2-8F50-908A3C840CBB}">
      <dgm:prSet/>
      <dgm:spPr/>
      <dgm:t>
        <a:bodyPr/>
        <a:lstStyle/>
        <a:p>
          <a:endParaRPr lang="cs-CZ"/>
        </a:p>
      </dgm:t>
    </dgm:pt>
    <dgm:pt modelId="{5661D280-29C0-4440-8587-096A2E779D6F}" type="sibTrans" cxnId="{4BFA426A-6877-49B2-8F50-908A3C840CBB}">
      <dgm:prSet/>
      <dgm:spPr/>
      <dgm:t>
        <a:bodyPr/>
        <a:lstStyle/>
        <a:p>
          <a:endParaRPr lang="cs-CZ"/>
        </a:p>
      </dgm:t>
    </dgm:pt>
    <dgm:pt modelId="{A7298AEC-45F0-4D76-81C3-86D5C0595609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Řízení poznatků a informací </a:t>
          </a:r>
          <a:b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</a:b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o zákaznících, řešení  nehod 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CF011B62-4FDA-41FB-8EB0-AB097D96770C}" type="parTrans" cxnId="{9AF07B4D-FB1A-4C9B-9C67-DAA3AE4D99FA}">
      <dgm:prSet/>
      <dgm:spPr/>
      <dgm:t>
        <a:bodyPr/>
        <a:lstStyle/>
        <a:p>
          <a:endParaRPr lang="cs-CZ"/>
        </a:p>
      </dgm:t>
    </dgm:pt>
    <dgm:pt modelId="{BEE86187-34B0-4AFC-9C95-57EC780695C9}" type="sibTrans" cxnId="{9AF07B4D-FB1A-4C9B-9C67-DAA3AE4D99FA}">
      <dgm:prSet/>
      <dgm:spPr/>
      <dgm:t>
        <a:bodyPr/>
        <a:lstStyle/>
        <a:p>
          <a:endParaRPr lang="cs-CZ"/>
        </a:p>
      </dgm:t>
    </dgm:pt>
    <dgm:pt modelId="{CC791044-5332-4F05-87AB-4164E7AD6D44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Systém a úroveň řízení rizik </a:t>
          </a:r>
          <a:b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</a:b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 podniku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D94FC58-75FC-4A9C-B1C1-172A02F763E3}" type="parTrans" cxnId="{CD34A4AA-A3D8-4B93-9326-7C5298368739}">
      <dgm:prSet/>
      <dgm:spPr/>
      <dgm:t>
        <a:bodyPr/>
        <a:lstStyle/>
        <a:p>
          <a:endParaRPr lang="cs-CZ"/>
        </a:p>
      </dgm:t>
    </dgm:pt>
    <dgm:pt modelId="{90CD3ADE-B903-4684-B556-E68049426A29}" type="sibTrans" cxnId="{CD34A4AA-A3D8-4B93-9326-7C5298368739}">
      <dgm:prSet/>
      <dgm:spPr/>
      <dgm:t>
        <a:bodyPr/>
        <a:lstStyle/>
        <a:p>
          <a:endParaRPr lang="cs-CZ"/>
        </a:p>
      </dgm:t>
    </dgm:pt>
    <dgm:pt modelId="{043B2611-C596-4D61-A850-FD58FABB1B5A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Rozvoj technologií, materiální vybavenost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F68317F-3064-4097-B595-B5168ACB4BDB}" type="parTrans" cxnId="{A3849F38-3449-4774-ACE3-F390C0074F9B}">
      <dgm:prSet/>
      <dgm:spPr/>
      <dgm:t>
        <a:bodyPr/>
        <a:lstStyle/>
        <a:p>
          <a:endParaRPr lang="cs-CZ"/>
        </a:p>
      </dgm:t>
    </dgm:pt>
    <dgm:pt modelId="{82B7B467-81BA-405A-B9DB-B7CB7563F927}" type="sibTrans" cxnId="{A3849F38-3449-4774-ACE3-F390C0074F9B}">
      <dgm:prSet/>
      <dgm:spPr/>
      <dgm:t>
        <a:bodyPr/>
        <a:lstStyle/>
        <a:p>
          <a:endParaRPr lang="cs-CZ"/>
        </a:p>
      </dgm:t>
    </dgm:pt>
    <dgm:pt modelId="{B7E315E5-C3D6-48A5-8226-7A1F37C2EC32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Konkurence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5D80CCA-35A2-432E-AC3B-58AE833A4BA3}" type="parTrans" cxnId="{E735FB54-78F8-48E6-9596-7DFB876E0E95}">
      <dgm:prSet/>
      <dgm:spPr/>
      <dgm:t>
        <a:bodyPr/>
        <a:lstStyle/>
        <a:p>
          <a:endParaRPr lang="cs-CZ"/>
        </a:p>
      </dgm:t>
    </dgm:pt>
    <dgm:pt modelId="{46D1B36A-58A0-4E36-8F2E-7853C255EDFD}" type="sibTrans" cxnId="{E735FB54-78F8-48E6-9596-7DFB876E0E95}">
      <dgm:prSet/>
      <dgm:spPr/>
      <dgm:t>
        <a:bodyPr/>
        <a:lstStyle/>
        <a:p>
          <a:endParaRPr lang="cs-CZ"/>
        </a:p>
      </dgm:t>
    </dgm:pt>
    <dgm:pt modelId="{43EEB997-3374-4B48-8101-39040347E8CE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Podpora veřejného sektoru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A4C9445-AC32-4457-AD30-175920538D5E}" type="parTrans" cxnId="{7901B0E2-C8C4-45F3-872F-184BA9629312}">
      <dgm:prSet/>
      <dgm:spPr/>
      <dgm:t>
        <a:bodyPr/>
        <a:lstStyle/>
        <a:p>
          <a:endParaRPr lang="cs-CZ"/>
        </a:p>
      </dgm:t>
    </dgm:pt>
    <dgm:pt modelId="{1EDD9F8F-3C90-4F7B-A7E7-AE3E42AE2D95}" type="sibTrans" cxnId="{7901B0E2-C8C4-45F3-872F-184BA9629312}">
      <dgm:prSet/>
      <dgm:spPr/>
      <dgm:t>
        <a:bodyPr/>
        <a:lstStyle/>
        <a:p>
          <a:endParaRPr lang="cs-CZ"/>
        </a:p>
      </dgm:t>
    </dgm:pt>
    <dgm:pt modelId="{F50C1D6E-492F-40F7-994F-B20AA48FB8A3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Institucionální zabezpečení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F117AD0-BE74-4FC1-A2FF-FA106C1C275D}" type="parTrans" cxnId="{5E54F67A-E59A-4DB3-84AE-534A1D27B23C}">
      <dgm:prSet/>
      <dgm:spPr/>
      <dgm:t>
        <a:bodyPr/>
        <a:lstStyle/>
        <a:p>
          <a:endParaRPr lang="cs-CZ"/>
        </a:p>
      </dgm:t>
    </dgm:pt>
    <dgm:pt modelId="{DEE6D443-74CD-4FAA-A7F5-920713292F74}" type="sibTrans" cxnId="{5E54F67A-E59A-4DB3-84AE-534A1D27B23C}">
      <dgm:prSet/>
      <dgm:spPr/>
      <dgm:t>
        <a:bodyPr/>
        <a:lstStyle/>
        <a:p>
          <a:endParaRPr lang="cs-CZ"/>
        </a:p>
      </dgm:t>
    </dgm:pt>
    <dgm:pt modelId="{8E0B31E8-C3C0-45AB-B8FC-7F667C3B101B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Atraktivnost regionu, destinace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5A0D3FA-69FC-4377-B4F7-8E51F3FAE408}" type="parTrans" cxnId="{44BEB3DF-19DC-47FE-B97C-1B4BC1F3ECB3}">
      <dgm:prSet/>
      <dgm:spPr/>
      <dgm:t>
        <a:bodyPr/>
        <a:lstStyle/>
        <a:p>
          <a:endParaRPr lang="cs-CZ"/>
        </a:p>
      </dgm:t>
    </dgm:pt>
    <dgm:pt modelId="{84CACD9A-E659-4388-821E-4EBFDFCF53FE}" type="sibTrans" cxnId="{44BEB3DF-19DC-47FE-B97C-1B4BC1F3ECB3}">
      <dgm:prSet/>
      <dgm:spPr/>
      <dgm:t>
        <a:bodyPr/>
        <a:lstStyle/>
        <a:p>
          <a:endParaRPr lang="cs-CZ"/>
        </a:p>
      </dgm:t>
    </dgm:pt>
    <dgm:pt modelId="{88EEAC00-A921-4C0D-AFBC-8AB14ED4503A}" type="pres">
      <dgm:prSet presAssocID="{EB03C60E-6E61-4309-8214-5C60A465BFE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3FEA1BF5-6746-47CF-A157-95A2A58EB720}" type="pres">
      <dgm:prSet presAssocID="{DD54C739-63AC-4838-921E-E53E7EE6DA51}" presName="root" presStyleCnt="0"/>
      <dgm:spPr/>
    </dgm:pt>
    <dgm:pt modelId="{69953AA8-117D-430F-A965-E3949656BCC2}" type="pres">
      <dgm:prSet presAssocID="{DD54C739-63AC-4838-921E-E53E7EE6DA51}" presName="rootComposite" presStyleCnt="0"/>
      <dgm:spPr/>
    </dgm:pt>
    <dgm:pt modelId="{612FDEFD-7164-4C3B-A713-38FCD7963BE3}" type="pres">
      <dgm:prSet presAssocID="{DD54C739-63AC-4838-921E-E53E7EE6DA51}" presName="rootText" presStyleLbl="node1" presStyleIdx="0" presStyleCnt="2" custScaleX="313271"/>
      <dgm:spPr/>
      <dgm:t>
        <a:bodyPr/>
        <a:lstStyle/>
        <a:p>
          <a:endParaRPr lang="cs-CZ"/>
        </a:p>
      </dgm:t>
    </dgm:pt>
    <dgm:pt modelId="{99F29202-3594-44E5-A80F-B89E0714461E}" type="pres">
      <dgm:prSet presAssocID="{DD54C739-63AC-4838-921E-E53E7EE6DA51}" presName="rootConnector" presStyleLbl="node1" presStyleIdx="0" presStyleCnt="2"/>
      <dgm:spPr/>
      <dgm:t>
        <a:bodyPr/>
        <a:lstStyle/>
        <a:p>
          <a:endParaRPr lang="cs-CZ"/>
        </a:p>
      </dgm:t>
    </dgm:pt>
    <dgm:pt modelId="{E464230A-17C6-4E3B-945B-05AA8D5A46E4}" type="pres">
      <dgm:prSet presAssocID="{DD54C739-63AC-4838-921E-E53E7EE6DA51}" presName="childShape" presStyleCnt="0"/>
      <dgm:spPr/>
    </dgm:pt>
    <dgm:pt modelId="{35A27296-FFD9-48C6-A6AE-BF1F295843B9}" type="pres">
      <dgm:prSet presAssocID="{66193491-5946-46E6-98A8-E36608FEF96A}" presName="Name13" presStyleLbl="parChTrans1D2" presStyleIdx="0" presStyleCnt="13"/>
      <dgm:spPr/>
      <dgm:t>
        <a:bodyPr/>
        <a:lstStyle/>
        <a:p>
          <a:endParaRPr lang="cs-CZ"/>
        </a:p>
      </dgm:t>
    </dgm:pt>
    <dgm:pt modelId="{D3C72E27-4656-4F51-AF68-483F33C34269}" type="pres">
      <dgm:prSet presAssocID="{CFCFE938-924E-43D7-A9FF-B75CA1C79F82}" presName="childText" presStyleLbl="bgAcc1" presStyleIdx="0" presStyleCnt="13" custScaleX="31361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01C4564-056F-4F06-8624-4B41EED63621}" type="pres">
      <dgm:prSet presAssocID="{87989419-5E49-4FD2-B5F6-A2FB2F2B97C4}" presName="Name13" presStyleLbl="parChTrans1D2" presStyleIdx="1" presStyleCnt="13"/>
      <dgm:spPr/>
      <dgm:t>
        <a:bodyPr/>
        <a:lstStyle/>
        <a:p>
          <a:endParaRPr lang="cs-CZ"/>
        </a:p>
      </dgm:t>
    </dgm:pt>
    <dgm:pt modelId="{45A428C7-04E6-43E8-9064-AD38D2CB3667}" type="pres">
      <dgm:prSet presAssocID="{D55F5D97-5D40-46BD-9F85-2FC2C8005AB5}" presName="childText" presStyleLbl="bgAcc1" presStyleIdx="1" presStyleCnt="13" custScaleX="31361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3334C92-A33C-473C-8784-BABFC8B42242}" type="pres">
      <dgm:prSet presAssocID="{54D13B18-D16B-4EEE-97E0-A2C30F97DD3A}" presName="Name13" presStyleLbl="parChTrans1D2" presStyleIdx="2" presStyleCnt="13"/>
      <dgm:spPr/>
      <dgm:t>
        <a:bodyPr/>
        <a:lstStyle/>
        <a:p>
          <a:endParaRPr lang="cs-CZ"/>
        </a:p>
      </dgm:t>
    </dgm:pt>
    <dgm:pt modelId="{238CBC99-8247-4242-8E49-9873805FC79E}" type="pres">
      <dgm:prSet presAssocID="{A7A3C607-7926-4501-973F-22415990D924}" presName="childText" presStyleLbl="bgAcc1" presStyleIdx="2" presStyleCnt="13" custScaleX="31756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BF0214F-3E01-4E6B-9ABB-8827AFE09E98}" type="pres">
      <dgm:prSet presAssocID="{6D94FC58-75FC-4A9C-B1C1-172A02F763E3}" presName="Name13" presStyleLbl="parChTrans1D2" presStyleIdx="3" presStyleCnt="13"/>
      <dgm:spPr/>
      <dgm:t>
        <a:bodyPr/>
        <a:lstStyle/>
        <a:p>
          <a:endParaRPr lang="cs-CZ"/>
        </a:p>
      </dgm:t>
    </dgm:pt>
    <dgm:pt modelId="{68BC6161-B0CD-4929-952F-734B7A2491AA}" type="pres">
      <dgm:prSet presAssocID="{CC791044-5332-4F05-87AB-4164E7AD6D44}" presName="childText" presStyleLbl="bgAcc1" presStyleIdx="3" presStyleCnt="13" custScaleX="31948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68E9A42-8872-4F7D-9013-021F9348880D}" type="pres">
      <dgm:prSet presAssocID="{6F68317F-3064-4097-B595-B5168ACB4BDB}" presName="Name13" presStyleLbl="parChTrans1D2" presStyleIdx="4" presStyleCnt="13"/>
      <dgm:spPr/>
      <dgm:t>
        <a:bodyPr/>
        <a:lstStyle/>
        <a:p>
          <a:endParaRPr lang="cs-CZ"/>
        </a:p>
      </dgm:t>
    </dgm:pt>
    <dgm:pt modelId="{09BE5B07-1DEB-4CB2-914F-A75DDEB74F5D}" type="pres">
      <dgm:prSet presAssocID="{043B2611-C596-4D61-A850-FD58FABB1B5A}" presName="childText" presStyleLbl="bgAcc1" presStyleIdx="4" presStyleCnt="13" custScaleX="31948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BAF52FF-06FF-45C5-9F25-E0D3E786FC38}" type="pres">
      <dgm:prSet presAssocID="{CF011B62-4FDA-41FB-8EB0-AB097D96770C}" presName="Name13" presStyleLbl="parChTrans1D2" presStyleIdx="5" presStyleCnt="13"/>
      <dgm:spPr/>
      <dgm:t>
        <a:bodyPr/>
        <a:lstStyle/>
        <a:p>
          <a:endParaRPr lang="cs-CZ"/>
        </a:p>
      </dgm:t>
    </dgm:pt>
    <dgm:pt modelId="{F8CE6353-7F95-49B4-BBE0-CA5C61E2262C}" type="pres">
      <dgm:prSet presAssocID="{A7298AEC-45F0-4D76-81C3-86D5C0595609}" presName="childText" presStyleLbl="bgAcc1" presStyleIdx="5" presStyleCnt="13" custScaleX="3225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26D1BA1-8767-4166-B1B0-3D4F07E622A9}" type="pres">
      <dgm:prSet presAssocID="{B8D34D7B-55FB-4024-9586-78E2D64F40CC}" presName="Name13" presStyleLbl="parChTrans1D2" presStyleIdx="6" presStyleCnt="13"/>
      <dgm:spPr/>
      <dgm:t>
        <a:bodyPr/>
        <a:lstStyle/>
        <a:p>
          <a:endParaRPr lang="cs-CZ"/>
        </a:p>
      </dgm:t>
    </dgm:pt>
    <dgm:pt modelId="{27F86A07-5A11-418B-ABA7-954783A855B4}" type="pres">
      <dgm:prSet presAssocID="{EFE87AEE-6AE4-4667-994C-B00C0955EA41}" presName="childText" presStyleLbl="bgAcc1" presStyleIdx="6" presStyleCnt="13" custScaleX="3225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A62FB9B-5920-431B-AE1E-591F02446B31}" type="pres">
      <dgm:prSet presAssocID="{B8B13085-8C29-4716-8E9A-8090E945F2ED}" presName="root" presStyleCnt="0"/>
      <dgm:spPr/>
    </dgm:pt>
    <dgm:pt modelId="{F6955ED5-C3BF-4685-A75E-EE18AAC4C111}" type="pres">
      <dgm:prSet presAssocID="{B8B13085-8C29-4716-8E9A-8090E945F2ED}" presName="rootComposite" presStyleCnt="0"/>
      <dgm:spPr/>
    </dgm:pt>
    <dgm:pt modelId="{B72F25DA-4F32-437D-A63E-7E8615C1D93A}" type="pres">
      <dgm:prSet presAssocID="{B8B13085-8C29-4716-8E9A-8090E945F2ED}" presName="rootText" presStyleLbl="node1" presStyleIdx="1" presStyleCnt="2" custScaleX="317398"/>
      <dgm:spPr/>
      <dgm:t>
        <a:bodyPr/>
        <a:lstStyle/>
        <a:p>
          <a:endParaRPr lang="cs-CZ"/>
        </a:p>
      </dgm:t>
    </dgm:pt>
    <dgm:pt modelId="{5F591617-381E-43BF-935F-CEE9385BF527}" type="pres">
      <dgm:prSet presAssocID="{B8B13085-8C29-4716-8E9A-8090E945F2ED}" presName="rootConnector" presStyleLbl="node1" presStyleIdx="1" presStyleCnt="2"/>
      <dgm:spPr/>
      <dgm:t>
        <a:bodyPr/>
        <a:lstStyle/>
        <a:p>
          <a:endParaRPr lang="cs-CZ"/>
        </a:p>
      </dgm:t>
    </dgm:pt>
    <dgm:pt modelId="{25B322A3-19C3-4663-846F-96E10C223A17}" type="pres">
      <dgm:prSet presAssocID="{B8B13085-8C29-4716-8E9A-8090E945F2ED}" presName="childShape" presStyleCnt="0"/>
      <dgm:spPr/>
    </dgm:pt>
    <dgm:pt modelId="{C399AC3B-8338-473B-9DDA-B2441B1F7D3E}" type="pres">
      <dgm:prSet presAssocID="{4DED455E-2092-46B1-8EDB-5944B92C828A}" presName="Name13" presStyleLbl="parChTrans1D2" presStyleIdx="7" presStyleCnt="13"/>
      <dgm:spPr/>
      <dgm:t>
        <a:bodyPr/>
        <a:lstStyle/>
        <a:p>
          <a:endParaRPr lang="cs-CZ"/>
        </a:p>
      </dgm:t>
    </dgm:pt>
    <dgm:pt modelId="{D99C6412-5D8E-4959-B01A-70E827A63D3A}" type="pres">
      <dgm:prSet presAssocID="{894012AA-F41C-48B1-BF47-F174E2C0F35A}" presName="childText" presStyleLbl="bgAcc1" presStyleIdx="7" presStyleCnt="13" custScaleX="31739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EDB1622-F38C-4BF7-9741-10B1726AECCF}" type="pres">
      <dgm:prSet presAssocID="{5086D256-E56B-4932-A900-7176082B704C}" presName="Name13" presStyleLbl="parChTrans1D2" presStyleIdx="8" presStyleCnt="13"/>
      <dgm:spPr/>
      <dgm:t>
        <a:bodyPr/>
        <a:lstStyle/>
        <a:p>
          <a:endParaRPr lang="cs-CZ"/>
        </a:p>
      </dgm:t>
    </dgm:pt>
    <dgm:pt modelId="{FE4138A9-734F-4C2E-AFC9-627FAE047981}" type="pres">
      <dgm:prSet presAssocID="{DE38ADF4-0D13-4351-94CC-FA3DB42986C4}" presName="childText" presStyleLbl="bgAcc1" presStyleIdx="8" presStyleCnt="13" custScaleX="31381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B877C9-7EB2-4D8B-81EA-291FAC208078}" type="pres">
      <dgm:prSet presAssocID="{75D80CCA-35A2-432E-AC3B-58AE833A4BA3}" presName="Name13" presStyleLbl="parChTrans1D2" presStyleIdx="9" presStyleCnt="13"/>
      <dgm:spPr/>
      <dgm:t>
        <a:bodyPr/>
        <a:lstStyle/>
        <a:p>
          <a:endParaRPr lang="cs-CZ"/>
        </a:p>
      </dgm:t>
    </dgm:pt>
    <dgm:pt modelId="{60F38F4A-49A5-4E90-BFAF-E218179D7BE3}" type="pres">
      <dgm:prSet presAssocID="{B7E315E5-C3D6-48A5-8226-7A1F37C2EC32}" presName="childText" presStyleLbl="bgAcc1" presStyleIdx="9" presStyleCnt="13" custScaleX="31948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5CB740A-4D23-43C6-A7D0-321AB13449D6}" type="pres">
      <dgm:prSet presAssocID="{4A4C9445-AC32-4457-AD30-175920538D5E}" presName="Name13" presStyleLbl="parChTrans1D2" presStyleIdx="10" presStyleCnt="13"/>
      <dgm:spPr/>
      <dgm:t>
        <a:bodyPr/>
        <a:lstStyle/>
        <a:p>
          <a:endParaRPr lang="cs-CZ"/>
        </a:p>
      </dgm:t>
    </dgm:pt>
    <dgm:pt modelId="{24B860E9-6D68-44F8-AD01-B577A4042BF3}" type="pres">
      <dgm:prSet presAssocID="{43EEB997-3374-4B48-8101-39040347E8CE}" presName="childText" presStyleLbl="bgAcc1" presStyleIdx="10" presStyleCnt="13" custScaleX="32508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6E0DDB8-3D40-423F-8E15-05F8B065DE80}" type="pres">
      <dgm:prSet presAssocID="{5F117AD0-BE74-4FC1-A2FF-FA106C1C275D}" presName="Name13" presStyleLbl="parChTrans1D2" presStyleIdx="11" presStyleCnt="13"/>
      <dgm:spPr/>
      <dgm:t>
        <a:bodyPr/>
        <a:lstStyle/>
        <a:p>
          <a:endParaRPr lang="cs-CZ"/>
        </a:p>
      </dgm:t>
    </dgm:pt>
    <dgm:pt modelId="{B4E11968-331B-4E2C-B97D-95DF0964D258}" type="pres">
      <dgm:prSet presAssocID="{F50C1D6E-492F-40F7-994F-B20AA48FB8A3}" presName="childText" presStyleLbl="bgAcc1" presStyleIdx="11" presStyleCnt="13" custScaleX="33069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7599E7-D469-4A65-AFFC-DE537AA925DF}" type="pres">
      <dgm:prSet presAssocID="{55A0D3FA-69FC-4377-B4F7-8E51F3FAE408}" presName="Name13" presStyleLbl="parChTrans1D2" presStyleIdx="12" presStyleCnt="13"/>
      <dgm:spPr/>
      <dgm:t>
        <a:bodyPr/>
        <a:lstStyle/>
        <a:p>
          <a:endParaRPr lang="cs-CZ"/>
        </a:p>
      </dgm:t>
    </dgm:pt>
    <dgm:pt modelId="{A724BE29-00A9-4022-B446-A19392EAEDBF}" type="pres">
      <dgm:prSet presAssocID="{8E0B31E8-C3C0-45AB-B8FC-7F667C3B101B}" presName="childText" presStyleLbl="bgAcc1" presStyleIdx="12" presStyleCnt="13" custScaleX="32508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DF91190-A39A-4E85-8DC2-BF961B50910B}" srcId="{B8B13085-8C29-4716-8E9A-8090E945F2ED}" destId="{894012AA-F41C-48B1-BF47-F174E2C0F35A}" srcOrd="0" destOrd="0" parTransId="{4DED455E-2092-46B1-8EDB-5944B92C828A}" sibTransId="{EB8A1200-F3AA-4F83-94C8-8EEFB5C394B2}"/>
    <dgm:cxn modelId="{EC483F85-1B99-49A1-8231-67FE78F06356}" type="presOf" srcId="{4DED455E-2092-46B1-8EDB-5944B92C828A}" destId="{C399AC3B-8338-473B-9DDA-B2441B1F7D3E}" srcOrd="0" destOrd="0" presId="urn:microsoft.com/office/officeart/2005/8/layout/hierarchy3"/>
    <dgm:cxn modelId="{E735FB54-78F8-48E6-9596-7DFB876E0E95}" srcId="{B8B13085-8C29-4716-8E9A-8090E945F2ED}" destId="{B7E315E5-C3D6-48A5-8226-7A1F37C2EC32}" srcOrd="2" destOrd="0" parTransId="{75D80CCA-35A2-432E-AC3B-58AE833A4BA3}" sibTransId="{46D1B36A-58A0-4E36-8F2E-7853C255EDFD}"/>
    <dgm:cxn modelId="{BDEB449D-2E9B-4BD2-A2F3-7D03D0F2108C}" type="presOf" srcId="{B7E315E5-C3D6-48A5-8226-7A1F37C2EC32}" destId="{60F38F4A-49A5-4E90-BFAF-E218179D7BE3}" srcOrd="0" destOrd="0" presId="urn:microsoft.com/office/officeart/2005/8/layout/hierarchy3"/>
    <dgm:cxn modelId="{4EA8FF20-C7CA-4DE5-88AF-C57DD319AC5A}" type="presOf" srcId="{EFE87AEE-6AE4-4667-994C-B00C0955EA41}" destId="{27F86A07-5A11-418B-ABA7-954783A855B4}" srcOrd="0" destOrd="0" presId="urn:microsoft.com/office/officeart/2005/8/layout/hierarchy3"/>
    <dgm:cxn modelId="{A3849F38-3449-4774-ACE3-F390C0074F9B}" srcId="{DD54C739-63AC-4838-921E-E53E7EE6DA51}" destId="{043B2611-C596-4D61-A850-FD58FABB1B5A}" srcOrd="4" destOrd="0" parTransId="{6F68317F-3064-4097-B595-B5168ACB4BDB}" sibTransId="{82B7B467-81BA-405A-B9DB-B7CB7563F927}"/>
    <dgm:cxn modelId="{13401D5A-95A8-43F8-9027-A43F86E54EAB}" type="presOf" srcId="{CFCFE938-924E-43D7-A9FF-B75CA1C79F82}" destId="{D3C72E27-4656-4F51-AF68-483F33C34269}" srcOrd="0" destOrd="0" presId="urn:microsoft.com/office/officeart/2005/8/layout/hierarchy3"/>
    <dgm:cxn modelId="{5E54F67A-E59A-4DB3-84AE-534A1D27B23C}" srcId="{B8B13085-8C29-4716-8E9A-8090E945F2ED}" destId="{F50C1D6E-492F-40F7-994F-B20AA48FB8A3}" srcOrd="4" destOrd="0" parTransId="{5F117AD0-BE74-4FC1-A2FF-FA106C1C275D}" sibTransId="{DEE6D443-74CD-4FAA-A7F5-920713292F74}"/>
    <dgm:cxn modelId="{63549367-5269-433C-AD41-29057BD4F91B}" type="presOf" srcId="{894012AA-F41C-48B1-BF47-F174E2C0F35A}" destId="{D99C6412-5D8E-4959-B01A-70E827A63D3A}" srcOrd="0" destOrd="0" presId="urn:microsoft.com/office/officeart/2005/8/layout/hierarchy3"/>
    <dgm:cxn modelId="{FF44E168-0A62-48B9-BE55-91729DE8FE22}" type="presOf" srcId="{8E0B31E8-C3C0-45AB-B8FC-7F667C3B101B}" destId="{A724BE29-00A9-4022-B446-A19392EAEDBF}" srcOrd="0" destOrd="0" presId="urn:microsoft.com/office/officeart/2005/8/layout/hierarchy3"/>
    <dgm:cxn modelId="{E593B1E3-D71B-4D39-BD92-24D57931578E}" type="presOf" srcId="{D55F5D97-5D40-46BD-9F85-2FC2C8005AB5}" destId="{45A428C7-04E6-43E8-9064-AD38D2CB3667}" srcOrd="0" destOrd="0" presId="urn:microsoft.com/office/officeart/2005/8/layout/hierarchy3"/>
    <dgm:cxn modelId="{CB395473-4372-4477-A101-36FA1A18B482}" type="presOf" srcId="{54D13B18-D16B-4EEE-97E0-A2C30F97DD3A}" destId="{F3334C92-A33C-473C-8784-BABFC8B42242}" srcOrd="0" destOrd="0" presId="urn:microsoft.com/office/officeart/2005/8/layout/hierarchy3"/>
    <dgm:cxn modelId="{4BFA426A-6877-49B2-8F50-908A3C840CBB}" srcId="{DD54C739-63AC-4838-921E-E53E7EE6DA51}" destId="{A7A3C607-7926-4501-973F-22415990D924}" srcOrd="2" destOrd="0" parTransId="{54D13B18-D16B-4EEE-97E0-A2C30F97DD3A}" sibTransId="{5661D280-29C0-4440-8587-096A2E779D6F}"/>
    <dgm:cxn modelId="{5AEC04D2-0E69-4A2C-B89D-87C305E29B6E}" type="presOf" srcId="{6D94FC58-75FC-4A9C-B1C1-172A02F763E3}" destId="{2BF0214F-3E01-4E6B-9ABB-8827AFE09E98}" srcOrd="0" destOrd="0" presId="urn:microsoft.com/office/officeart/2005/8/layout/hierarchy3"/>
    <dgm:cxn modelId="{BF826270-4B96-40FD-A58F-66A754363696}" type="presOf" srcId="{A7298AEC-45F0-4D76-81C3-86D5C0595609}" destId="{F8CE6353-7F95-49B4-BBE0-CA5C61E2262C}" srcOrd="0" destOrd="0" presId="urn:microsoft.com/office/officeart/2005/8/layout/hierarchy3"/>
    <dgm:cxn modelId="{F2A86384-4D43-4C8D-BAD1-E9978B3D41AA}" srcId="{EB03C60E-6E61-4309-8214-5C60A465BFE1}" destId="{B8B13085-8C29-4716-8E9A-8090E945F2ED}" srcOrd="1" destOrd="0" parTransId="{30BBB51E-BC68-4602-8C1D-D1F58C1E1C4D}" sibTransId="{539D85A8-6341-4E8F-9E06-03F417C24CBC}"/>
    <dgm:cxn modelId="{D44EB867-EFF0-41F4-9CFC-B043AA69C454}" srcId="{DD54C739-63AC-4838-921E-E53E7EE6DA51}" destId="{CFCFE938-924E-43D7-A9FF-B75CA1C79F82}" srcOrd="0" destOrd="0" parTransId="{66193491-5946-46E6-98A8-E36608FEF96A}" sibTransId="{1AD00E5D-BAB8-4D51-92A0-54280BBB0C4A}"/>
    <dgm:cxn modelId="{683225B6-3D8D-41CE-8694-3D7EEBE7449C}" type="presOf" srcId="{B8B13085-8C29-4716-8E9A-8090E945F2ED}" destId="{B72F25DA-4F32-437D-A63E-7E8615C1D93A}" srcOrd="0" destOrd="0" presId="urn:microsoft.com/office/officeart/2005/8/layout/hierarchy3"/>
    <dgm:cxn modelId="{1E270AE1-AF28-409D-906C-8A74A50503F6}" type="presOf" srcId="{DE38ADF4-0D13-4351-94CC-FA3DB42986C4}" destId="{FE4138A9-734F-4C2E-AFC9-627FAE047981}" srcOrd="0" destOrd="0" presId="urn:microsoft.com/office/officeart/2005/8/layout/hierarchy3"/>
    <dgm:cxn modelId="{ABE86186-6777-4631-B474-8699F2EA05DE}" type="presOf" srcId="{5086D256-E56B-4932-A900-7176082B704C}" destId="{AEDB1622-F38C-4BF7-9741-10B1726AECCF}" srcOrd="0" destOrd="0" presId="urn:microsoft.com/office/officeart/2005/8/layout/hierarchy3"/>
    <dgm:cxn modelId="{E521983B-D66F-45B5-BB1C-402ADA41BAC4}" type="presOf" srcId="{5F117AD0-BE74-4FC1-A2FF-FA106C1C275D}" destId="{86E0DDB8-3D40-423F-8E15-05F8B065DE80}" srcOrd="0" destOrd="0" presId="urn:microsoft.com/office/officeart/2005/8/layout/hierarchy3"/>
    <dgm:cxn modelId="{A5CE767A-4E11-4EE1-80C5-87AB62C7DA01}" type="presOf" srcId="{CF011B62-4FDA-41FB-8EB0-AB097D96770C}" destId="{ABAF52FF-06FF-45C5-9F25-E0D3E786FC38}" srcOrd="0" destOrd="0" presId="urn:microsoft.com/office/officeart/2005/8/layout/hierarchy3"/>
    <dgm:cxn modelId="{7901B0E2-C8C4-45F3-872F-184BA9629312}" srcId="{B8B13085-8C29-4716-8E9A-8090E945F2ED}" destId="{43EEB997-3374-4B48-8101-39040347E8CE}" srcOrd="3" destOrd="0" parTransId="{4A4C9445-AC32-4457-AD30-175920538D5E}" sibTransId="{1EDD9F8F-3C90-4F7B-A7E7-AE3E42AE2D95}"/>
    <dgm:cxn modelId="{F713214D-B4CB-4290-BD38-3D74A8F9951A}" type="presOf" srcId="{CC791044-5332-4F05-87AB-4164E7AD6D44}" destId="{68BC6161-B0CD-4929-952F-734B7A2491AA}" srcOrd="0" destOrd="0" presId="urn:microsoft.com/office/officeart/2005/8/layout/hierarchy3"/>
    <dgm:cxn modelId="{F259ACEC-7FF9-48A8-AA81-749BB42CE064}" type="presOf" srcId="{4A4C9445-AC32-4457-AD30-175920538D5E}" destId="{45CB740A-4D23-43C6-A7D0-321AB13449D6}" srcOrd="0" destOrd="0" presId="urn:microsoft.com/office/officeart/2005/8/layout/hierarchy3"/>
    <dgm:cxn modelId="{B40C59B7-E962-450E-9F67-1B20CBD80EA5}" type="presOf" srcId="{DD54C739-63AC-4838-921E-E53E7EE6DA51}" destId="{612FDEFD-7164-4C3B-A713-38FCD7963BE3}" srcOrd="0" destOrd="0" presId="urn:microsoft.com/office/officeart/2005/8/layout/hierarchy3"/>
    <dgm:cxn modelId="{CD34A4AA-A3D8-4B93-9326-7C5298368739}" srcId="{DD54C739-63AC-4838-921E-E53E7EE6DA51}" destId="{CC791044-5332-4F05-87AB-4164E7AD6D44}" srcOrd="3" destOrd="0" parTransId="{6D94FC58-75FC-4A9C-B1C1-172A02F763E3}" sibTransId="{90CD3ADE-B903-4684-B556-E68049426A29}"/>
    <dgm:cxn modelId="{6F7D05F4-AF2F-4332-8A00-ACC70DE60EFA}" srcId="{DD54C739-63AC-4838-921E-E53E7EE6DA51}" destId="{D55F5D97-5D40-46BD-9F85-2FC2C8005AB5}" srcOrd="1" destOrd="0" parTransId="{87989419-5E49-4FD2-B5F6-A2FB2F2B97C4}" sibTransId="{D0F082C6-B105-4EAC-A108-5A8BC226FF00}"/>
    <dgm:cxn modelId="{0AD60613-EC46-40E2-ACF9-49AFE7D2F4D8}" srcId="{B8B13085-8C29-4716-8E9A-8090E945F2ED}" destId="{DE38ADF4-0D13-4351-94CC-FA3DB42986C4}" srcOrd="1" destOrd="0" parTransId="{5086D256-E56B-4932-A900-7176082B704C}" sibTransId="{984E4D64-4591-4C70-AC42-DD020DC1061F}"/>
    <dgm:cxn modelId="{44BEB3DF-19DC-47FE-B97C-1B4BC1F3ECB3}" srcId="{B8B13085-8C29-4716-8E9A-8090E945F2ED}" destId="{8E0B31E8-C3C0-45AB-B8FC-7F667C3B101B}" srcOrd="5" destOrd="0" parTransId="{55A0D3FA-69FC-4377-B4F7-8E51F3FAE408}" sibTransId="{84CACD9A-E659-4388-821E-4EBFDFCF53FE}"/>
    <dgm:cxn modelId="{C31566EE-DE09-4BC2-93FE-85886C15C9AB}" type="presOf" srcId="{55A0D3FA-69FC-4377-B4F7-8E51F3FAE408}" destId="{FA7599E7-D469-4A65-AFFC-DE537AA925DF}" srcOrd="0" destOrd="0" presId="urn:microsoft.com/office/officeart/2005/8/layout/hierarchy3"/>
    <dgm:cxn modelId="{5A89EFF3-4A71-4C4D-82D1-062796244263}" type="presOf" srcId="{75D80CCA-35A2-432E-AC3B-58AE833A4BA3}" destId="{FAB877C9-7EB2-4D8B-81EA-291FAC208078}" srcOrd="0" destOrd="0" presId="urn:microsoft.com/office/officeart/2005/8/layout/hierarchy3"/>
    <dgm:cxn modelId="{B6BBE4A0-F827-42AA-AE8A-A6507CCE187A}" type="presOf" srcId="{43EEB997-3374-4B48-8101-39040347E8CE}" destId="{24B860E9-6D68-44F8-AD01-B577A4042BF3}" srcOrd="0" destOrd="0" presId="urn:microsoft.com/office/officeart/2005/8/layout/hierarchy3"/>
    <dgm:cxn modelId="{57B8A2CE-1A69-4A6F-9F4B-7E6F0718A22D}" type="presOf" srcId="{B8B13085-8C29-4716-8E9A-8090E945F2ED}" destId="{5F591617-381E-43BF-935F-CEE9385BF527}" srcOrd="1" destOrd="0" presId="urn:microsoft.com/office/officeart/2005/8/layout/hierarchy3"/>
    <dgm:cxn modelId="{15768D2B-255E-4756-8E9B-C43204F365F0}" srcId="{DD54C739-63AC-4838-921E-E53E7EE6DA51}" destId="{EFE87AEE-6AE4-4667-994C-B00C0955EA41}" srcOrd="6" destOrd="0" parTransId="{B8D34D7B-55FB-4024-9586-78E2D64F40CC}" sibTransId="{F07C2897-E462-4B72-BA97-B2B06599A710}"/>
    <dgm:cxn modelId="{08601111-D2B1-4E14-8B81-6A371BC075A7}" type="presOf" srcId="{EB03C60E-6E61-4309-8214-5C60A465BFE1}" destId="{88EEAC00-A921-4C0D-AFBC-8AB14ED4503A}" srcOrd="0" destOrd="0" presId="urn:microsoft.com/office/officeart/2005/8/layout/hierarchy3"/>
    <dgm:cxn modelId="{2BF9FE94-3D97-46E0-A9C3-0A121FB9C666}" type="presOf" srcId="{A7A3C607-7926-4501-973F-22415990D924}" destId="{238CBC99-8247-4242-8E49-9873805FC79E}" srcOrd="0" destOrd="0" presId="urn:microsoft.com/office/officeart/2005/8/layout/hierarchy3"/>
    <dgm:cxn modelId="{5F13CB55-3F54-499E-A6EA-D78065D46CD2}" type="presOf" srcId="{F50C1D6E-492F-40F7-994F-B20AA48FB8A3}" destId="{B4E11968-331B-4E2C-B97D-95DF0964D258}" srcOrd="0" destOrd="0" presId="urn:microsoft.com/office/officeart/2005/8/layout/hierarchy3"/>
    <dgm:cxn modelId="{A57A8D20-F8E7-45C0-9267-1B0FD62AF5C6}" type="presOf" srcId="{66193491-5946-46E6-98A8-E36608FEF96A}" destId="{35A27296-FFD9-48C6-A6AE-BF1F295843B9}" srcOrd="0" destOrd="0" presId="urn:microsoft.com/office/officeart/2005/8/layout/hierarchy3"/>
    <dgm:cxn modelId="{9B90AB69-0AEB-4005-89A9-96CA72ECCB01}" type="presOf" srcId="{043B2611-C596-4D61-A850-FD58FABB1B5A}" destId="{09BE5B07-1DEB-4CB2-914F-A75DDEB74F5D}" srcOrd="0" destOrd="0" presId="urn:microsoft.com/office/officeart/2005/8/layout/hierarchy3"/>
    <dgm:cxn modelId="{586D7DB1-ABFB-4009-8C40-58D19B7693EC}" type="presOf" srcId="{87989419-5E49-4FD2-B5F6-A2FB2F2B97C4}" destId="{901C4564-056F-4F06-8624-4B41EED63621}" srcOrd="0" destOrd="0" presId="urn:microsoft.com/office/officeart/2005/8/layout/hierarchy3"/>
    <dgm:cxn modelId="{351C2F70-87FD-4714-A476-256C44E76206}" type="presOf" srcId="{DD54C739-63AC-4838-921E-E53E7EE6DA51}" destId="{99F29202-3594-44E5-A80F-B89E0714461E}" srcOrd="1" destOrd="0" presId="urn:microsoft.com/office/officeart/2005/8/layout/hierarchy3"/>
    <dgm:cxn modelId="{9AF07B4D-FB1A-4C9B-9C67-DAA3AE4D99FA}" srcId="{DD54C739-63AC-4838-921E-E53E7EE6DA51}" destId="{A7298AEC-45F0-4D76-81C3-86D5C0595609}" srcOrd="5" destOrd="0" parTransId="{CF011B62-4FDA-41FB-8EB0-AB097D96770C}" sibTransId="{BEE86187-34B0-4AFC-9C95-57EC780695C9}"/>
    <dgm:cxn modelId="{D3182355-0FF9-4820-8729-CEFCF8D0119A}" srcId="{EB03C60E-6E61-4309-8214-5C60A465BFE1}" destId="{DD54C739-63AC-4838-921E-E53E7EE6DA51}" srcOrd="0" destOrd="0" parTransId="{6676DC72-A99C-4DA8-A417-F2EC2699B31B}" sibTransId="{02B67A50-7497-42EA-A556-1D3BE4AFE791}"/>
    <dgm:cxn modelId="{8A40D88F-E128-4719-94FC-DEF0D0B1AAE2}" type="presOf" srcId="{6F68317F-3064-4097-B595-B5168ACB4BDB}" destId="{268E9A42-8872-4F7D-9013-021F9348880D}" srcOrd="0" destOrd="0" presId="urn:microsoft.com/office/officeart/2005/8/layout/hierarchy3"/>
    <dgm:cxn modelId="{CB9C1D20-E66E-4141-B0F3-842072EB6914}" type="presOf" srcId="{B8D34D7B-55FB-4024-9586-78E2D64F40CC}" destId="{626D1BA1-8767-4166-B1B0-3D4F07E622A9}" srcOrd="0" destOrd="0" presId="urn:microsoft.com/office/officeart/2005/8/layout/hierarchy3"/>
    <dgm:cxn modelId="{97BDCC20-A85C-460B-B472-7C894824A06B}" type="presParOf" srcId="{88EEAC00-A921-4C0D-AFBC-8AB14ED4503A}" destId="{3FEA1BF5-6746-47CF-A157-95A2A58EB720}" srcOrd="0" destOrd="0" presId="urn:microsoft.com/office/officeart/2005/8/layout/hierarchy3"/>
    <dgm:cxn modelId="{54BABF20-A377-4024-8A4E-F6D2A2090139}" type="presParOf" srcId="{3FEA1BF5-6746-47CF-A157-95A2A58EB720}" destId="{69953AA8-117D-430F-A965-E3949656BCC2}" srcOrd="0" destOrd="0" presId="urn:microsoft.com/office/officeart/2005/8/layout/hierarchy3"/>
    <dgm:cxn modelId="{E77ACBA3-C755-4ABE-AE82-2E7FC8E4CDB6}" type="presParOf" srcId="{69953AA8-117D-430F-A965-E3949656BCC2}" destId="{612FDEFD-7164-4C3B-A713-38FCD7963BE3}" srcOrd="0" destOrd="0" presId="urn:microsoft.com/office/officeart/2005/8/layout/hierarchy3"/>
    <dgm:cxn modelId="{4300D440-3983-47D0-A5A2-21809FAE7C41}" type="presParOf" srcId="{69953AA8-117D-430F-A965-E3949656BCC2}" destId="{99F29202-3594-44E5-A80F-B89E0714461E}" srcOrd="1" destOrd="0" presId="urn:microsoft.com/office/officeart/2005/8/layout/hierarchy3"/>
    <dgm:cxn modelId="{B677E41C-B72D-48BB-80F3-0C5585A9B60C}" type="presParOf" srcId="{3FEA1BF5-6746-47CF-A157-95A2A58EB720}" destId="{E464230A-17C6-4E3B-945B-05AA8D5A46E4}" srcOrd="1" destOrd="0" presId="urn:microsoft.com/office/officeart/2005/8/layout/hierarchy3"/>
    <dgm:cxn modelId="{375D36B8-C670-4F35-85EF-5F13097E41C3}" type="presParOf" srcId="{E464230A-17C6-4E3B-945B-05AA8D5A46E4}" destId="{35A27296-FFD9-48C6-A6AE-BF1F295843B9}" srcOrd="0" destOrd="0" presId="urn:microsoft.com/office/officeart/2005/8/layout/hierarchy3"/>
    <dgm:cxn modelId="{B6A13663-3417-41F2-928E-CFFCF28138C5}" type="presParOf" srcId="{E464230A-17C6-4E3B-945B-05AA8D5A46E4}" destId="{D3C72E27-4656-4F51-AF68-483F33C34269}" srcOrd="1" destOrd="0" presId="urn:microsoft.com/office/officeart/2005/8/layout/hierarchy3"/>
    <dgm:cxn modelId="{75881028-9629-460C-A5E2-260D5B777CEE}" type="presParOf" srcId="{E464230A-17C6-4E3B-945B-05AA8D5A46E4}" destId="{901C4564-056F-4F06-8624-4B41EED63621}" srcOrd="2" destOrd="0" presId="urn:microsoft.com/office/officeart/2005/8/layout/hierarchy3"/>
    <dgm:cxn modelId="{7D69B3D9-D453-4F39-AC17-8251C6732583}" type="presParOf" srcId="{E464230A-17C6-4E3B-945B-05AA8D5A46E4}" destId="{45A428C7-04E6-43E8-9064-AD38D2CB3667}" srcOrd="3" destOrd="0" presId="urn:microsoft.com/office/officeart/2005/8/layout/hierarchy3"/>
    <dgm:cxn modelId="{5C47EEAC-AD77-4D80-90F3-78B22BB6670F}" type="presParOf" srcId="{E464230A-17C6-4E3B-945B-05AA8D5A46E4}" destId="{F3334C92-A33C-473C-8784-BABFC8B42242}" srcOrd="4" destOrd="0" presId="urn:microsoft.com/office/officeart/2005/8/layout/hierarchy3"/>
    <dgm:cxn modelId="{49E0CFEC-FA82-4AEC-A0D5-35264401096A}" type="presParOf" srcId="{E464230A-17C6-4E3B-945B-05AA8D5A46E4}" destId="{238CBC99-8247-4242-8E49-9873805FC79E}" srcOrd="5" destOrd="0" presId="urn:microsoft.com/office/officeart/2005/8/layout/hierarchy3"/>
    <dgm:cxn modelId="{36DA634B-121A-46E0-ACFF-53B3B7C821B7}" type="presParOf" srcId="{E464230A-17C6-4E3B-945B-05AA8D5A46E4}" destId="{2BF0214F-3E01-4E6B-9ABB-8827AFE09E98}" srcOrd="6" destOrd="0" presId="urn:microsoft.com/office/officeart/2005/8/layout/hierarchy3"/>
    <dgm:cxn modelId="{503BF2FE-3E85-4FF9-9393-0075C4BDFAA2}" type="presParOf" srcId="{E464230A-17C6-4E3B-945B-05AA8D5A46E4}" destId="{68BC6161-B0CD-4929-952F-734B7A2491AA}" srcOrd="7" destOrd="0" presId="urn:microsoft.com/office/officeart/2005/8/layout/hierarchy3"/>
    <dgm:cxn modelId="{85DBAB5A-644D-407D-95E1-A2688F5D7F00}" type="presParOf" srcId="{E464230A-17C6-4E3B-945B-05AA8D5A46E4}" destId="{268E9A42-8872-4F7D-9013-021F9348880D}" srcOrd="8" destOrd="0" presId="urn:microsoft.com/office/officeart/2005/8/layout/hierarchy3"/>
    <dgm:cxn modelId="{4D72B382-7FC5-436C-80DD-542A9EC9EC02}" type="presParOf" srcId="{E464230A-17C6-4E3B-945B-05AA8D5A46E4}" destId="{09BE5B07-1DEB-4CB2-914F-A75DDEB74F5D}" srcOrd="9" destOrd="0" presId="urn:microsoft.com/office/officeart/2005/8/layout/hierarchy3"/>
    <dgm:cxn modelId="{5D197F1F-62C8-4840-A595-F61FAF518DBC}" type="presParOf" srcId="{E464230A-17C6-4E3B-945B-05AA8D5A46E4}" destId="{ABAF52FF-06FF-45C5-9F25-E0D3E786FC38}" srcOrd="10" destOrd="0" presId="urn:microsoft.com/office/officeart/2005/8/layout/hierarchy3"/>
    <dgm:cxn modelId="{89377127-A2AB-4783-99CB-81AFB2A90E92}" type="presParOf" srcId="{E464230A-17C6-4E3B-945B-05AA8D5A46E4}" destId="{F8CE6353-7F95-49B4-BBE0-CA5C61E2262C}" srcOrd="11" destOrd="0" presId="urn:microsoft.com/office/officeart/2005/8/layout/hierarchy3"/>
    <dgm:cxn modelId="{2F450305-B59C-4E78-89C8-A0185233B40F}" type="presParOf" srcId="{E464230A-17C6-4E3B-945B-05AA8D5A46E4}" destId="{626D1BA1-8767-4166-B1B0-3D4F07E622A9}" srcOrd="12" destOrd="0" presId="urn:microsoft.com/office/officeart/2005/8/layout/hierarchy3"/>
    <dgm:cxn modelId="{D1D7E4FF-EA64-4C50-9D01-D129CC8AC037}" type="presParOf" srcId="{E464230A-17C6-4E3B-945B-05AA8D5A46E4}" destId="{27F86A07-5A11-418B-ABA7-954783A855B4}" srcOrd="13" destOrd="0" presId="urn:microsoft.com/office/officeart/2005/8/layout/hierarchy3"/>
    <dgm:cxn modelId="{A1FBF3D2-A595-4B93-9293-FBE1B1F8B20D}" type="presParOf" srcId="{88EEAC00-A921-4C0D-AFBC-8AB14ED4503A}" destId="{BA62FB9B-5920-431B-AE1E-591F02446B31}" srcOrd="1" destOrd="0" presId="urn:microsoft.com/office/officeart/2005/8/layout/hierarchy3"/>
    <dgm:cxn modelId="{5F582756-5805-469F-AF2E-AAAF16B4D21E}" type="presParOf" srcId="{BA62FB9B-5920-431B-AE1E-591F02446B31}" destId="{F6955ED5-C3BF-4685-A75E-EE18AAC4C111}" srcOrd="0" destOrd="0" presId="urn:microsoft.com/office/officeart/2005/8/layout/hierarchy3"/>
    <dgm:cxn modelId="{5BF438BC-1900-48E1-80D6-D2AD331DD419}" type="presParOf" srcId="{F6955ED5-C3BF-4685-A75E-EE18AAC4C111}" destId="{B72F25DA-4F32-437D-A63E-7E8615C1D93A}" srcOrd="0" destOrd="0" presId="urn:microsoft.com/office/officeart/2005/8/layout/hierarchy3"/>
    <dgm:cxn modelId="{32B98DB1-08FB-4F54-878C-3235A00C0195}" type="presParOf" srcId="{F6955ED5-C3BF-4685-A75E-EE18AAC4C111}" destId="{5F591617-381E-43BF-935F-CEE9385BF527}" srcOrd="1" destOrd="0" presId="urn:microsoft.com/office/officeart/2005/8/layout/hierarchy3"/>
    <dgm:cxn modelId="{F2412ED2-E090-41AC-8AFF-CC3F2779568E}" type="presParOf" srcId="{BA62FB9B-5920-431B-AE1E-591F02446B31}" destId="{25B322A3-19C3-4663-846F-96E10C223A17}" srcOrd="1" destOrd="0" presId="urn:microsoft.com/office/officeart/2005/8/layout/hierarchy3"/>
    <dgm:cxn modelId="{8638604D-AABE-4EF5-8687-6C97BC007A48}" type="presParOf" srcId="{25B322A3-19C3-4663-846F-96E10C223A17}" destId="{C399AC3B-8338-473B-9DDA-B2441B1F7D3E}" srcOrd="0" destOrd="0" presId="urn:microsoft.com/office/officeart/2005/8/layout/hierarchy3"/>
    <dgm:cxn modelId="{341157C6-1E42-4CC1-A17D-D1040CC75425}" type="presParOf" srcId="{25B322A3-19C3-4663-846F-96E10C223A17}" destId="{D99C6412-5D8E-4959-B01A-70E827A63D3A}" srcOrd="1" destOrd="0" presId="urn:microsoft.com/office/officeart/2005/8/layout/hierarchy3"/>
    <dgm:cxn modelId="{1009AE2B-57DC-4D38-8858-1F3BB8F15C3E}" type="presParOf" srcId="{25B322A3-19C3-4663-846F-96E10C223A17}" destId="{AEDB1622-F38C-4BF7-9741-10B1726AECCF}" srcOrd="2" destOrd="0" presId="urn:microsoft.com/office/officeart/2005/8/layout/hierarchy3"/>
    <dgm:cxn modelId="{CA103D5B-7E7A-4D6E-801B-237FAAAF263C}" type="presParOf" srcId="{25B322A3-19C3-4663-846F-96E10C223A17}" destId="{FE4138A9-734F-4C2E-AFC9-627FAE047981}" srcOrd="3" destOrd="0" presId="urn:microsoft.com/office/officeart/2005/8/layout/hierarchy3"/>
    <dgm:cxn modelId="{051EFCC3-98C4-4DD8-A823-6496674B3543}" type="presParOf" srcId="{25B322A3-19C3-4663-846F-96E10C223A17}" destId="{FAB877C9-7EB2-4D8B-81EA-291FAC208078}" srcOrd="4" destOrd="0" presId="urn:microsoft.com/office/officeart/2005/8/layout/hierarchy3"/>
    <dgm:cxn modelId="{AB9405F8-BC5F-40E1-9B53-17A0E324CEBB}" type="presParOf" srcId="{25B322A3-19C3-4663-846F-96E10C223A17}" destId="{60F38F4A-49A5-4E90-BFAF-E218179D7BE3}" srcOrd="5" destOrd="0" presId="urn:microsoft.com/office/officeart/2005/8/layout/hierarchy3"/>
    <dgm:cxn modelId="{7A477569-DFB1-4C6F-9AF7-FE757BCAB79B}" type="presParOf" srcId="{25B322A3-19C3-4663-846F-96E10C223A17}" destId="{45CB740A-4D23-43C6-A7D0-321AB13449D6}" srcOrd="6" destOrd="0" presId="urn:microsoft.com/office/officeart/2005/8/layout/hierarchy3"/>
    <dgm:cxn modelId="{7FACF5D5-EACD-4798-BBB2-A166462BE29E}" type="presParOf" srcId="{25B322A3-19C3-4663-846F-96E10C223A17}" destId="{24B860E9-6D68-44F8-AD01-B577A4042BF3}" srcOrd="7" destOrd="0" presId="urn:microsoft.com/office/officeart/2005/8/layout/hierarchy3"/>
    <dgm:cxn modelId="{65D35185-4660-4DDD-90E1-8AFD83B82B93}" type="presParOf" srcId="{25B322A3-19C3-4663-846F-96E10C223A17}" destId="{86E0DDB8-3D40-423F-8E15-05F8B065DE80}" srcOrd="8" destOrd="0" presId="urn:microsoft.com/office/officeart/2005/8/layout/hierarchy3"/>
    <dgm:cxn modelId="{6496681E-0A0B-43FC-A55E-60B6E9FEB281}" type="presParOf" srcId="{25B322A3-19C3-4663-846F-96E10C223A17}" destId="{B4E11968-331B-4E2C-B97D-95DF0964D258}" srcOrd="9" destOrd="0" presId="urn:microsoft.com/office/officeart/2005/8/layout/hierarchy3"/>
    <dgm:cxn modelId="{E2A446E6-A957-4C3D-AFB4-FA105EFABD67}" type="presParOf" srcId="{25B322A3-19C3-4663-846F-96E10C223A17}" destId="{FA7599E7-D469-4A65-AFFC-DE537AA925DF}" srcOrd="10" destOrd="0" presId="urn:microsoft.com/office/officeart/2005/8/layout/hierarchy3"/>
    <dgm:cxn modelId="{B5F1A99B-5E6F-4C4E-AF67-BD2C62AD2B66}" type="presParOf" srcId="{25B322A3-19C3-4663-846F-96E10C223A17}" destId="{A724BE29-00A9-4022-B446-A19392EAEDBF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527187"/>
              </p:ext>
            </p:extLst>
          </p:nvPr>
        </p:nvGraphicFramePr>
        <p:xfrm>
          <a:off x="819150" y="1033463"/>
          <a:ext cx="6970713" cy="539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Dokument" r:id="rId4" imgW="6221090" imgH="4822679" progId="Word.Document.12">
                  <p:embed/>
                </p:oleObj>
              </mc:Choice>
              <mc:Fallback>
                <p:oleObj name="Dokument" r:id="rId4" imgW="6221090" imgH="4822679" progId="Word.Document.12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1033463"/>
                        <a:ext cx="6970713" cy="539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468" y="476672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Mezinárodní systémy kvality </a:t>
            </a:r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ISO (International </a:t>
            </a:r>
            <a:r>
              <a:rPr lang="cs-CZ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Organization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Standardization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Mezinárodní nevládní organizace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normalizaci.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Vznikla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roce 1947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Ženevě.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hlavní činnost spočívá ve vývoji technických norem a jejich sjednocování na mezinárodní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úrovni.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Národním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zástupcem v ISO za Českou republiku je Český normalizační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institut.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Normy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ISO 9000 patří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nejznámějším mezinárodně uznávaným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normám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řízení kvality.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Normy nejsou specifické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žádný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druh produktů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dají se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tedy uplatnit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 všech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oborech výroby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služeb.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458403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76672"/>
            <a:ext cx="89679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Mezinárodní systémy kvality </a:t>
            </a:r>
          </a:p>
          <a:p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Hotelstars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union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niciativa unifikace klasifikace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ubytovacích zařízení na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mezinárodní úrovni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Vznikla za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účelem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zlepšení orientace zákazníků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zefektivnění propagace ubytovacích zařízení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zahraničí.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Členskými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státy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jsou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Rakousko,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ČR, Německo, Maďarsko, Nizozemí, Švédsko, Švýcarsko.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Kritéria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postupy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průběžně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aktualizují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přizpůsobují požadavkům hostů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984958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76672"/>
            <a:ext cx="89679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Mezinárodní systémy kvality </a:t>
            </a:r>
          </a:p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HACCP (Hazard Analysis Critical Control Points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</a:t>
            </a:r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Analýza kritických kontrolních bodů.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 povinná (dle zákona o potravinách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tabákových výrobcích).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Základním principem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provedení vyhodnocení nebezpečných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bodů,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jejich určení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stanovení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znaků 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kritických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mezí 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těchto bodech,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vymezení systému sledování kritických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bodů,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stanovení nápravných opatření, zavedení ověřovacích postupů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vedení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příslušné dokumentace.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704242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76672"/>
            <a:ext cx="89679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Současný stav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kvality služeb v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Klasifikace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ubytovacích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zařízení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 je součástí jednotného mezinárodního systému klasifikace ubytovacích zařízení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Hotelstars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Union.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Tento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způsob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certifikace je v ČR dobrovolný.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Klasifikační samolepka s příslušným počtem hvězdiček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udělována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3-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leté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období.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ubjekt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certifikací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mimo jiné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získává výhodu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podobě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propagace na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trhu cestovního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ruchu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formou internetových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serverů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databází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089296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76672"/>
            <a:ext cx="896795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Současný stav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kvality služeb v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Národní politika podpory jakosti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ílem je dosáhnutí konkurenceschopnosti ČR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evropských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světových trzích.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Byla vytvořena Rada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jakost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Řízením bylo pověřeno Ministerstvo průmyslu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obchodu.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Úkolem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státu je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chránit veřejné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zájmy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podporovat podnikatelské subjekty.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rámci Národní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politiky podpory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jakosti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byla vytvořena Strategie Národní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politiky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kvality 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 na období 2008 až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2013 - mimo jiné řeší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 některé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oblasti obchodu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cestovního ruchu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166654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332656"/>
            <a:ext cx="896795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Současný stav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kvality služeb v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Legislativa: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Zákon č. 455/1991 Sb.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Živnostenský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zákon,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Vyhláška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č. 268/2009 Sb., o technických požadavcích na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stavby,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Vyhláška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č. 501/2006 Sb., o obecných požadavcích na využití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území,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Vyhláška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č. 137/2004 Sb., o hygienických požadavcích na stravovací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služby.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ČR jsou dále platné tyto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normy: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ČSN </a:t>
            </a:r>
            <a:r>
              <a:rPr lang="cs-CZ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 ISO 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9001:2009 (ISO </a:t>
            </a:r>
            <a:r>
              <a:rPr lang="cs-CZ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9001:2008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 - systém managementu jakosti,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HACCP - zdravotní nezávadnost potravin,</a:t>
            </a:r>
            <a:endParaRPr lang="cs-CZ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ČSN </a:t>
            </a:r>
            <a:r>
              <a:rPr lang="cs-CZ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 ISO 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18513 - služby </a:t>
            </a:r>
            <a:r>
              <a:rPr lang="cs-CZ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cestovního 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ruchu,</a:t>
            </a:r>
            <a:endParaRPr lang="cs-CZ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ČSN </a:t>
            </a:r>
            <a:r>
              <a:rPr lang="cs-CZ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76 </a:t>
            </a:r>
            <a:r>
              <a:rPr lang="cs-CZ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1110 - klasifikace ubytovacích zařízení.</a:t>
            </a:r>
            <a:endParaRPr lang="cs-CZ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8597549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332656"/>
            <a:ext cx="896795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Současný stav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kvality služeb v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Institucionální zabezpečení: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Ministerstvo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místní rozvoj ČR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(zastřešující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vládní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instituce),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Česká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centrála cestovního ruchu –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CzechTourism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(marketingová podpora nabídky),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Ministerstvo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průmyslu a obchodu České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republiky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Asociace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hotelů a restaurací – AHR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Sdružení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podnikatelů v pohostinství, stravovacích a ubytovacích službách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UNIHOST,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Klub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českých turistů (turistické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ubytovny),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Svaz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podnikatelů ČR ve venkovské turistice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agroturistice (ubytování v soukromí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).</a:t>
            </a:r>
            <a:endParaRPr lang="cs-CZ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0657290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332656"/>
            <a:ext cx="89679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Značky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kvality služeb v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TÜV SÜD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Czech,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Česká kvalita,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Ecolabels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(</a:t>
            </a:r>
            <a:r>
              <a:rPr lang="cs-CZ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květina, Ekologicky šetrné služby),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Certifikace restaurací – Czech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specials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Certifikace cateringových služeb.</a:t>
            </a:r>
            <a:endParaRPr lang="cs-CZ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175" y="332656"/>
            <a:ext cx="2008509" cy="15234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86284"/>
            <a:ext cx="1512168" cy="15928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09001"/>
            <a:ext cx="1512168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3309002"/>
            <a:ext cx="1512167" cy="15121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267" y="3309001"/>
            <a:ext cx="2594909" cy="33354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309000"/>
            <a:ext cx="2619669" cy="3321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890" y="332656"/>
            <a:ext cx="1523494" cy="15234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8325142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 je kvalita a jaký je její hlavní ukazatel </a:t>
            </a:r>
            <a:b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ve službách?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Popište význam kvality v hotelnictví.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Popište mezinárodní systém kvality.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Charakterizujte současný stav kvality služeb v ČR.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S</a:t>
            </a:r>
            <a:r>
              <a:rPr lang="cs-CZ" sz="5400" dirty="0" smtClean="0">
                <a:solidFill>
                  <a:schemeClr val="tx1"/>
                </a:solidFill>
              </a:rPr>
              <a:t>ystémy (standardy) kvality služeb v hotelnictví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57759"/>
            <a:ext cx="4036376" cy="408089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620688"/>
            <a:ext cx="8964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Definice 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kvality</a:t>
            </a:r>
          </a:p>
          <a:p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Kvalita = schopnost produktu/služby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uspokojovat potřeby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očekávání zákazníka.</a:t>
            </a:r>
          </a:p>
          <a:p>
            <a:pPr marL="457200" indent="-45720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celosvětově stala nástrojem konkurenceschopnosti a úspěchu na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trhu.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169266"/>
            <a:ext cx="2376264" cy="2224759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citel\AppData\Local\Microsoft\Windows\Temporary Internet Files\Content.IE5\GQF3SMLW\MC90038920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97670" y="5013176"/>
            <a:ext cx="1150303" cy="176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79512" y="188640"/>
            <a:ext cx="89644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Hlavní ukazatele kvality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Zaměstnanci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Jejich služby jsou hlavním ukazatelem kvality.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Měli by včas a přesně  plnit své povinnosti.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 zákazníkem by měli jednat slušně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efektivně.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ákazník je ochoten přehlédnout některé materiální nedostatky 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zařízení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neodpustí však nepříjemné a neochotné chování personálu.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Důležitá jsou průběžná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školení a vzdělávání personálu, která jim umožní získat znalosti o tom, jak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má kvalitní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služba vypadat a zároveň by je měla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motivovat.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51520" y="332656"/>
            <a:ext cx="871296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Význam kvality v hotelnictví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služeb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významně ovlivňuje ekonomický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úspěch a konkurenceschopnost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hotelnictví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jeho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jednotlivých podnikatelských subjektů.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Přístup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ke kvalitě v oblasti hotelnictví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musí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být založen na respektování základních principů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atributů moderních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manažerských systémů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Díky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tomu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bude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zařízení schopno dodávat kvalitní služby včas, dle očekávání zákazníka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zároveň, díky efektivnímu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řízení organizace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ušetřit část svých nákladů.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88640"/>
            <a:ext cx="925252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Povaha služeb v oblasti cestovního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ruchu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Nemateriální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charakter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 –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lze obtížně definovat „kvalitní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službu“.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Heterogenita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některé služby jsou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neporovnatelné.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Neoddělitelnost produkce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spotřeby služeb.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Pomíjivost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služba má smysl pouze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momentu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jejího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prodeje/poskytování.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Vysoké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náklady, které vynakládá zákazník – očekává tedy určitou úroveň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služeb.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Sezónnost.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Závislost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ostatních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aktérech CR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CK, státní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správa – dopravní infrastruktura,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bezpečnost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apod.).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Vliv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externích událostí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povodně  apod.</a:t>
            </a:r>
          </a:p>
        </p:txBody>
      </p:sp>
    </p:spTree>
    <p:extLst>
      <p:ext uri="{BB962C8B-B14F-4D97-AF65-F5344CB8AC3E}">
        <p14:creationId xmlns:p14="http://schemas.microsoft.com/office/powerpoint/2010/main" val="84750586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620688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Vzhledem k výše uvedeným skutečnostem je pro organizaci působící v cestovním ruchu stěžejní,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zda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služby, které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poskytuje,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jsou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dostatečné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kvalitě, kterou zákazník očekává a tudíž si její služby bude kupovat opakovaně, či je doporučí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dále.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Efektivní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řízení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podniku 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poskytování kvalitních služeb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může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 velké části eliminovat negativní vnější vlivy působící na organizaci.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054237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51520" y="260648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Faktory ovlivňující kvalitu služeb v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cestovním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ruchu (tzn. také v hotelnictví)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33601401"/>
              </p:ext>
            </p:extLst>
          </p:nvPr>
        </p:nvGraphicFramePr>
        <p:xfrm>
          <a:off x="251520" y="1397000"/>
          <a:ext cx="8496944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391389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12FDEFD-7164-4C3B-A713-38FCD7963B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graphicEl>
                                              <a:dgm id="{612FDEFD-7164-4C3B-A713-38FCD7963B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graphicEl>
                                              <a:dgm id="{612FDEFD-7164-4C3B-A713-38FCD7963B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5A27296-FFD9-48C6-A6AE-BF1F29584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graphicEl>
                                              <a:dgm id="{35A27296-FFD9-48C6-A6AE-BF1F29584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graphicEl>
                                              <a:dgm id="{35A27296-FFD9-48C6-A6AE-BF1F295843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3C72E27-4656-4F51-AF68-483F33C342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graphicEl>
                                              <a:dgm id="{D3C72E27-4656-4F51-AF68-483F33C342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graphicEl>
                                              <a:dgm id="{D3C72E27-4656-4F51-AF68-483F33C342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01C4564-056F-4F06-8624-4B41EED63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graphicEl>
                                              <a:dgm id="{901C4564-056F-4F06-8624-4B41EED63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graphicEl>
                                              <a:dgm id="{901C4564-056F-4F06-8624-4B41EED63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5A428C7-04E6-43E8-9064-AD38D2CB36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graphicEl>
                                              <a:dgm id="{45A428C7-04E6-43E8-9064-AD38D2CB36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">
                                            <p:graphicEl>
                                              <a:dgm id="{45A428C7-04E6-43E8-9064-AD38D2CB36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3334C92-A33C-473C-8784-BABFC8B42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graphicEl>
                                              <a:dgm id="{F3334C92-A33C-473C-8784-BABFC8B42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">
                                            <p:graphicEl>
                                              <a:dgm id="{F3334C92-A33C-473C-8784-BABFC8B42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38CBC99-8247-4242-8E49-9873805FC7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graphicEl>
                                              <a:dgm id="{238CBC99-8247-4242-8E49-9873805FC7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graphicEl>
                                              <a:dgm id="{238CBC99-8247-4242-8E49-9873805FC7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BF0214F-3E01-4E6B-9ABB-8827AFE09E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graphicEl>
                                              <a:dgm id="{2BF0214F-3E01-4E6B-9ABB-8827AFE09E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graphicEl>
                                              <a:dgm id="{2BF0214F-3E01-4E6B-9ABB-8827AFE09E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8BC6161-B0CD-4929-952F-734B7A249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">
                                            <p:graphicEl>
                                              <a:dgm id="{68BC6161-B0CD-4929-952F-734B7A249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3">
                                            <p:graphicEl>
                                              <a:dgm id="{68BC6161-B0CD-4929-952F-734B7A2491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68E9A42-8872-4F7D-9013-021F934888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3">
                                            <p:graphicEl>
                                              <a:dgm id="{268E9A42-8872-4F7D-9013-021F934888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3">
                                            <p:graphicEl>
                                              <a:dgm id="{268E9A42-8872-4F7D-9013-021F934888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9BE5B07-1DEB-4CB2-914F-A75DDEB74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">
                                            <p:graphicEl>
                                              <a:dgm id="{09BE5B07-1DEB-4CB2-914F-A75DDEB74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3">
                                            <p:graphicEl>
                                              <a:dgm id="{09BE5B07-1DEB-4CB2-914F-A75DDEB74F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BAF52FF-06FF-45C5-9F25-E0D3E786FC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3">
                                            <p:graphicEl>
                                              <a:dgm id="{ABAF52FF-06FF-45C5-9F25-E0D3E786FC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3">
                                            <p:graphicEl>
                                              <a:dgm id="{ABAF52FF-06FF-45C5-9F25-E0D3E786FC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8CE6353-7F95-49B4-BBE0-CA5C61E226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graphicEl>
                                              <a:dgm id="{F8CE6353-7F95-49B4-BBE0-CA5C61E226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graphicEl>
                                              <a:dgm id="{F8CE6353-7F95-49B4-BBE0-CA5C61E226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26D1BA1-8767-4166-B1B0-3D4F07E622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">
                                            <p:graphicEl>
                                              <a:dgm id="{626D1BA1-8767-4166-B1B0-3D4F07E622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">
                                            <p:graphicEl>
                                              <a:dgm id="{626D1BA1-8767-4166-B1B0-3D4F07E622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7F86A07-5A11-418B-ABA7-954783A855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3">
                                            <p:graphicEl>
                                              <a:dgm id="{27F86A07-5A11-418B-ABA7-954783A855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3">
                                            <p:graphicEl>
                                              <a:dgm id="{27F86A07-5A11-418B-ABA7-954783A855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72F25DA-4F32-437D-A63E-7E8615C1D9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3">
                                            <p:graphicEl>
                                              <a:dgm id="{B72F25DA-4F32-437D-A63E-7E8615C1D9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3">
                                            <p:graphicEl>
                                              <a:dgm id="{B72F25DA-4F32-437D-A63E-7E8615C1D9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399AC3B-8338-473B-9DDA-B2441B1F7D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3">
                                            <p:graphicEl>
                                              <a:dgm id="{C399AC3B-8338-473B-9DDA-B2441B1F7D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3">
                                            <p:graphicEl>
                                              <a:dgm id="{C399AC3B-8338-473B-9DDA-B2441B1F7D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99C6412-5D8E-4959-B01A-70E827A63D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3">
                                            <p:graphicEl>
                                              <a:dgm id="{D99C6412-5D8E-4959-B01A-70E827A63D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000" fill="hold"/>
                                        <p:tgtEl>
                                          <p:spTgt spid="3">
                                            <p:graphicEl>
                                              <a:dgm id="{D99C6412-5D8E-4959-B01A-70E827A63D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EDB1622-F38C-4BF7-9741-10B1726AEC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3">
                                            <p:graphicEl>
                                              <a:dgm id="{AEDB1622-F38C-4BF7-9741-10B1726AEC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3">
                                            <p:graphicEl>
                                              <a:dgm id="{AEDB1622-F38C-4BF7-9741-10B1726AEC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E4138A9-734F-4C2E-AFC9-627FAE0479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">
                                            <p:graphicEl>
                                              <a:dgm id="{FE4138A9-734F-4C2E-AFC9-627FAE0479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3">
                                            <p:graphicEl>
                                              <a:dgm id="{FE4138A9-734F-4C2E-AFC9-627FAE0479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AB877C9-7EB2-4D8B-81EA-291FAC2080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">
                                            <p:graphicEl>
                                              <a:dgm id="{FAB877C9-7EB2-4D8B-81EA-291FAC2080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">
                                            <p:graphicEl>
                                              <a:dgm id="{FAB877C9-7EB2-4D8B-81EA-291FAC2080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0F38F4A-49A5-4E90-BFAF-E218179D7B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000" fill="hold"/>
                                        <p:tgtEl>
                                          <p:spTgt spid="3">
                                            <p:graphicEl>
                                              <a:dgm id="{60F38F4A-49A5-4E90-BFAF-E218179D7B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3">
                                            <p:graphicEl>
                                              <a:dgm id="{60F38F4A-49A5-4E90-BFAF-E218179D7B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5CB740A-4D23-43C6-A7D0-321AB13449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3">
                                            <p:graphicEl>
                                              <a:dgm id="{45CB740A-4D23-43C6-A7D0-321AB13449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 fill="hold"/>
                                        <p:tgtEl>
                                          <p:spTgt spid="3">
                                            <p:graphicEl>
                                              <a:dgm id="{45CB740A-4D23-43C6-A7D0-321AB13449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4B860E9-6D68-44F8-AD01-B577A4042B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000" fill="hold"/>
                                        <p:tgtEl>
                                          <p:spTgt spid="3">
                                            <p:graphicEl>
                                              <a:dgm id="{24B860E9-6D68-44F8-AD01-B577A4042B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3">
                                            <p:graphicEl>
                                              <a:dgm id="{24B860E9-6D68-44F8-AD01-B577A4042B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6E0DDB8-3D40-423F-8E15-05F8B065DE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000" fill="hold"/>
                                        <p:tgtEl>
                                          <p:spTgt spid="3">
                                            <p:graphicEl>
                                              <a:dgm id="{86E0DDB8-3D40-423F-8E15-05F8B065DE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2000" fill="hold"/>
                                        <p:tgtEl>
                                          <p:spTgt spid="3">
                                            <p:graphicEl>
                                              <a:dgm id="{86E0DDB8-3D40-423F-8E15-05F8B065DE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4E11968-331B-4E2C-B97D-95DF0964D2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000" fill="hold"/>
                                        <p:tgtEl>
                                          <p:spTgt spid="3">
                                            <p:graphicEl>
                                              <a:dgm id="{B4E11968-331B-4E2C-B97D-95DF0964D2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000" fill="hold"/>
                                        <p:tgtEl>
                                          <p:spTgt spid="3">
                                            <p:graphicEl>
                                              <a:dgm id="{B4E11968-331B-4E2C-B97D-95DF0964D2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A7599E7-D469-4A65-AFFC-DE537AA925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000" fill="hold"/>
                                        <p:tgtEl>
                                          <p:spTgt spid="3">
                                            <p:graphicEl>
                                              <a:dgm id="{FA7599E7-D469-4A65-AFFC-DE537AA925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000" fill="hold"/>
                                        <p:tgtEl>
                                          <p:spTgt spid="3">
                                            <p:graphicEl>
                                              <a:dgm id="{FA7599E7-D469-4A65-AFFC-DE537AA925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724BE29-00A9-4022-B446-A19392EAE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2000" fill="hold"/>
                                        <p:tgtEl>
                                          <p:spTgt spid="3">
                                            <p:graphicEl>
                                              <a:dgm id="{A724BE29-00A9-4022-B446-A19392EAE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000" fill="hold"/>
                                        <p:tgtEl>
                                          <p:spTgt spid="3">
                                            <p:graphicEl>
                                              <a:dgm id="{A724BE29-00A9-4022-B446-A19392EAE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3" grpId="0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1390</TotalTime>
  <Words>725</Words>
  <Application>Microsoft Office PowerPoint</Application>
  <PresentationFormat>Předvádění na obrazovce (4:3)</PresentationFormat>
  <Paragraphs>116</Paragraphs>
  <Slides>18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4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Systémy (standardy) kvality služeb v hotelnictví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127</cp:revision>
  <dcterms:created xsi:type="dcterms:W3CDTF">2012-09-28T12:14:55Z</dcterms:created>
  <dcterms:modified xsi:type="dcterms:W3CDTF">2013-05-30T07:38:08Z</dcterms:modified>
</cp:coreProperties>
</file>