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5" r:id="rId2"/>
    <p:sldId id="256" r:id="rId3"/>
    <p:sldId id="267" r:id="rId4"/>
    <p:sldId id="257" r:id="rId5"/>
    <p:sldId id="269" r:id="rId6"/>
    <p:sldId id="280" r:id="rId7"/>
    <p:sldId id="293" r:id="rId8"/>
    <p:sldId id="294" r:id="rId9"/>
    <p:sldId id="291" r:id="rId10"/>
    <p:sldId id="268" r:id="rId11"/>
    <p:sldId id="292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9" autoAdjust="0"/>
    <p:restoredTop sz="9466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" Target="../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28609-86F3-4B83-9851-86409C5173B3}" type="doc">
      <dgm:prSet loTypeId="urn:microsoft.com/office/officeart/2005/8/layout/orgChart1" loCatId="hierarchy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768A550F-7952-4C53-B1A9-3677215B7D85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Možnosti využití výpočetní techniky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C08A79C-BB14-4C73-80CC-43D35C1B6F6E}" type="parTrans" cxnId="{C8C7B7DA-B923-4EA3-BF98-99AA7682109B}">
      <dgm:prSet/>
      <dgm:spPr/>
      <dgm:t>
        <a:bodyPr/>
        <a:lstStyle/>
        <a:p>
          <a:endParaRPr lang="cs-CZ"/>
        </a:p>
      </dgm:t>
    </dgm:pt>
    <dgm:pt modelId="{B45A6CCC-05C9-44DB-8D8C-35065404A913}" type="sibTrans" cxnId="{C8C7B7DA-B923-4EA3-BF98-99AA7682109B}">
      <dgm:prSet/>
      <dgm:spPr/>
      <dgm:t>
        <a:bodyPr/>
        <a:lstStyle/>
        <a:p>
          <a:endParaRPr lang="cs-CZ"/>
        </a:p>
      </dgm:t>
    </dgm:pt>
    <dgm:pt modelId="{ABAC494F-8A30-4DC1-BF2B-8D905446D400}" type="asst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1" action="ppaction://hlinksldjump"/>
            </a:rPr>
            <a:t>V gastronomickém</a:t>
          </a:r>
        </a:p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1" action="ppaction://hlinksldjump"/>
            </a:rPr>
            <a:t>provozu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D6E877E-4492-48B6-972C-928EDDBADA29}" type="parTrans" cxnId="{7D6CB1C9-51AE-4BF0-B96D-56DB1E43D3C9}">
      <dgm:prSet/>
      <dgm:spPr/>
      <dgm:t>
        <a:bodyPr/>
        <a:lstStyle/>
        <a:p>
          <a:endParaRPr lang="cs-CZ"/>
        </a:p>
      </dgm:t>
    </dgm:pt>
    <dgm:pt modelId="{5C25BCE4-F4BA-4B4C-BAFA-537D925713F1}" type="sibTrans" cxnId="{7D6CB1C9-51AE-4BF0-B96D-56DB1E43D3C9}">
      <dgm:prSet/>
      <dgm:spPr/>
      <dgm:t>
        <a:bodyPr/>
        <a:lstStyle/>
        <a:p>
          <a:endParaRPr lang="cs-CZ"/>
        </a:p>
      </dgm:t>
    </dgm:pt>
    <dgm:pt modelId="{4C0557F2-7586-4C90-A26B-D3CEAD9F78FE}" type="asst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2" action="ppaction://hlinksldjump"/>
            </a:rPr>
            <a:t>V ubytovacích službách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92FA621-576B-40AF-913B-6FF634F24319}" type="parTrans" cxnId="{ADF0E26A-308A-42E0-B13D-C5101B03609C}">
      <dgm:prSet/>
      <dgm:spPr/>
      <dgm:t>
        <a:bodyPr/>
        <a:lstStyle/>
        <a:p>
          <a:endParaRPr lang="cs-CZ"/>
        </a:p>
      </dgm:t>
    </dgm:pt>
    <dgm:pt modelId="{54A21FD9-5BDF-44BB-9D08-7430536C5CED}" type="sibTrans" cxnId="{ADF0E26A-308A-42E0-B13D-C5101B03609C}">
      <dgm:prSet/>
      <dgm:spPr/>
      <dgm:t>
        <a:bodyPr/>
        <a:lstStyle/>
        <a:p>
          <a:endParaRPr lang="cs-CZ"/>
        </a:p>
      </dgm:t>
    </dgm:pt>
    <dgm:pt modelId="{6F99B228-C918-49D0-80F4-629037BB9306}" type="pres">
      <dgm:prSet presAssocID="{EBD28609-86F3-4B83-9851-86409C5173B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3B70999A-8277-4A4C-BA08-E88324DCD234}" type="pres">
      <dgm:prSet presAssocID="{768A550F-7952-4C53-B1A9-3677215B7D85}" presName="hierRoot1" presStyleCnt="0">
        <dgm:presLayoutVars>
          <dgm:hierBranch val="init"/>
        </dgm:presLayoutVars>
      </dgm:prSet>
      <dgm:spPr/>
    </dgm:pt>
    <dgm:pt modelId="{BEC995BD-1FA1-4891-8D10-AF55E918C5FF}" type="pres">
      <dgm:prSet presAssocID="{768A550F-7952-4C53-B1A9-3677215B7D85}" presName="rootComposite1" presStyleCnt="0"/>
      <dgm:spPr/>
    </dgm:pt>
    <dgm:pt modelId="{7A78738D-C407-4826-80FC-0D2FE58A0EA2}" type="pres">
      <dgm:prSet presAssocID="{768A550F-7952-4C53-B1A9-3677215B7D85}" presName="rootText1" presStyleLbl="node0" presStyleIdx="0" presStyleCnt="1" custScaleX="303108" custLinFactNeighborX="0" custLinFactNeighborY="-70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E633265-CF41-427C-A46B-A836D4D2811F}" type="pres">
      <dgm:prSet presAssocID="{768A550F-7952-4C53-B1A9-3677215B7D85}" presName="rootConnector1" presStyleLbl="node1" presStyleIdx="0" presStyleCnt="0"/>
      <dgm:spPr/>
      <dgm:t>
        <a:bodyPr/>
        <a:lstStyle/>
        <a:p>
          <a:endParaRPr lang="cs-CZ"/>
        </a:p>
      </dgm:t>
    </dgm:pt>
    <dgm:pt modelId="{9684B00D-5E9D-4AB1-890E-FC5442E4EEAF}" type="pres">
      <dgm:prSet presAssocID="{768A550F-7952-4C53-B1A9-3677215B7D85}" presName="hierChild2" presStyleCnt="0"/>
      <dgm:spPr/>
    </dgm:pt>
    <dgm:pt modelId="{B1584579-A0A9-4C52-B490-450171AFC51A}" type="pres">
      <dgm:prSet presAssocID="{768A550F-7952-4C53-B1A9-3677215B7D85}" presName="hierChild3" presStyleCnt="0"/>
      <dgm:spPr/>
    </dgm:pt>
    <dgm:pt modelId="{08931F43-AC90-494C-9E5A-A1546B9CC2DC}" type="pres">
      <dgm:prSet presAssocID="{BD6E877E-4492-48B6-972C-928EDDBADA29}" presName="Name111" presStyleLbl="parChTrans1D2" presStyleIdx="0" presStyleCnt="2"/>
      <dgm:spPr/>
      <dgm:t>
        <a:bodyPr/>
        <a:lstStyle/>
        <a:p>
          <a:endParaRPr lang="cs-CZ"/>
        </a:p>
      </dgm:t>
    </dgm:pt>
    <dgm:pt modelId="{80C908E9-14C5-4CA7-93C5-19CB3293FFCF}" type="pres">
      <dgm:prSet presAssocID="{ABAC494F-8A30-4DC1-BF2B-8D905446D400}" presName="hierRoot3" presStyleCnt="0">
        <dgm:presLayoutVars>
          <dgm:hierBranch val="init"/>
        </dgm:presLayoutVars>
      </dgm:prSet>
      <dgm:spPr/>
    </dgm:pt>
    <dgm:pt modelId="{76EC0BF4-FF89-4DBD-A0C0-ABBB05F184BC}" type="pres">
      <dgm:prSet presAssocID="{ABAC494F-8A30-4DC1-BF2B-8D905446D400}" presName="rootComposite3" presStyleCnt="0"/>
      <dgm:spPr/>
    </dgm:pt>
    <dgm:pt modelId="{731C199C-AAC6-490A-B72C-7B182145571F}" type="pres">
      <dgm:prSet presAssocID="{ABAC494F-8A30-4DC1-BF2B-8D905446D400}" presName="rootText3" presStyleLbl="asst1" presStyleIdx="0" presStyleCnt="2" custScaleX="173068" custScaleY="12674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20CA8B8-FB03-4D80-81E0-F48FACE4AE48}" type="pres">
      <dgm:prSet presAssocID="{ABAC494F-8A30-4DC1-BF2B-8D905446D400}" presName="rootConnector3" presStyleLbl="asst1" presStyleIdx="0" presStyleCnt="2"/>
      <dgm:spPr/>
      <dgm:t>
        <a:bodyPr/>
        <a:lstStyle/>
        <a:p>
          <a:endParaRPr lang="cs-CZ"/>
        </a:p>
      </dgm:t>
    </dgm:pt>
    <dgm:pt modelId="{BDD9E3E1-E2AF-4BC6-AAC1-ED1B46F14FC4}" type="pres">
      <dgm:prSet presAssocID="{ABAC494F-8A30-4DC1-BF2B-8D905446D400}" presName="hierChild6" presStyleCnt="0"/>
      <dgm:spPr/>
    </dgm:pt>
    <dgm:pt modelId="{4A67BC1E-4A4F-42AC-A247-BACF668D4ABD}" type="pres">
      <dgm:prSet presAssocID="{ABAC494F-8A30-4DC1-BF2B-8D905446D400}" presName="hierChild7" presStyleCnt="0"/>
      <dgm:spPr/>
    </dgm:pt>
    <dgm:pt modelId="{3F7FF099-80BE-4C73-821A-0566A54E9E95}" type="pres">
      <dgm:prSet presAssocID="{892FA621-576B-40AF-913B-6FF634F24319}" presName="Name111" presStyleLbl="parChTrans1D2" presStyleIdx="1" presStyleCnt="2"/>
      <dgm:spPr/>
      <dgm:t>
        <a:bodyPr/>
        <a:lstStyle/>
        <a:p>
          <a:endParaRPr lang="cs-CZ"/>
        </a:p>
      </dgm:t>
    </dgm:pt>
    <dgm:pt modelId="{BA8BA28B-BC64-4A45-9651-B053A1B80F9A}" type="pres">
      <dgm:prSet presAssocID="{4C0557F2-7586-4C90-A26B-D3CEAD9F78FE}" presName="hierRoot3" presStyleCnt="0">
        <dgm:presLayoutVars>
          <dgm:hierBranch val="init"/>
        </dgm:presLayoutVars>
      </dgm:prSet>
      <dgm:spPr/>
    </dgm:pt>
    <dgm:pt modelId="{D85EEE07-3FC2-4CE0-BC9E-790E878E7E14}" type="pres">
      <dgm:prSet presAssocID="{4C0557F2-7586-4C90-A26B-D3CEAD9F78FE}" presName="rootComposite3" presStyleCnt="0"/>
      <dgm:spPr/>
    </dgm:pt>
    <dgm:pt modelId="{96F323F0-69F7-4A62-9167-3B7A43135F88}" type="pres">
      <dgm:prSet presAssocID="{4C0557F2-7586-4C90-A26B-D3CEAD9F78FE}" presName="rootText3" presStyleLbl="asst1" presStyleIdx="1" presStyleCnt="2" custScaleX="169870" custScaleY="12502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BD9B0C6-A68F-49A4-B318-08F00152C2EE}" type="pres">
      <dgm:prSet presAssocID="{4C0557F2-7586-4C90-A26B-D3CEAD9F78FE}" presName="rootConnector3" presStyleLbl="asst1" presStyleIdx="1" presStyleCnt="2"/>
      <dgm:spPr/>
      <dgm:t>
        <a:bodyPr/>
        <a:lstStyle/>
        <a:p>
          <a:endParaRPr lang="cs-CZ"/>
        </a:p>
      </dgm:t>
    </dgm:pt>
    <dgm:pt modelId="{9DEC7030-568A-4A44-95AE-13280A740931}" type="pres">
      <dgm:prSet presAssocID="{4C0557F2-7586-4C90-A26B-D3CEAD9F78FE}" presName="hierChild6" presStyleCnt="0"/>
      <dgm:spPr/>
    </dgm:pt>
    <dgm:pt modelId="{630365A3-BB28-4701-B83A-4D4B0D43809E}" type="pres">
      <dgm:prSet presAssocID="{4C0557F2-7586-4C90-A26B-D3CEAD9F78FE}" presName="hierChild7" presStyleCnt="0"/>
      <dgm:spPr/>
    </dgm:pt>
  </dgm:ptLst>
  <dgm:cxnLst>
    <dgm:cxn modelId="{9B41AC7A-B28E-4FC8-A26E-49FE6A960307}" type="presOf" srcId="{EBD28609-86F3-4B83-9851-86409C5173B3}" destId="{6F99B228-C918-49D0-80F4-629037BB9306}" srcOrd="0" destOrd="0" presId="urn:microsoft.com/office/officeart/2005/8/layout/orgChart1"/>
    <dgm:cxn modelId="{5E32B25E-03BA-48AD-9BF5-A6DF2D34D0F8}" type="presOf" srcId="{ABAC494F-8A30-4DC1-BF2B-8D905446D400}" destId="{731C199C-AAC6-490A-B72C-7B182145571F}" srcOrd="0" destOrd="0" presId="urn:microsoft.com/office/officeart/2005/8/layout/orgChart1"/>
    <dgm:cxn modelId="{ADF0E26A-308A-42E0-B13D-C5101B03609C}" srcId="{768A550F-7952-4C53-B1A9-3677215B7D85}" destId="{4C0557F2-7586-4C90-A26B-D3CEAD9F78FE}" srcOrd="1" destOrd="0" parTransId="{892FA621-576B-40AF-913B-6FF634F24319}" sibTransId="{54A21FD9-5BDF-44BB-9D08-7430536C5CED}"/>
    <dgm:cxn modelId="{F0EDFBE8-E201-4B37-9EA8-404DDBCE3F18}" type="presOf" srcId="{BD6E877E-4492-48B6-972C-928EDDBADA29}" destId="{08931F43-AC90-494C-9E5A-A1546B9CC2DC}" srcOrd="0" destOrd="0" presId="urn:microsoft.com/office/officeart/2005/8/layout/orgChart1"/>
    <dgm:cxn modelId="{7D6CB1C9-51AE-4BF0-B96D-56DB1E43D3C9}" srcId="{768A550F-7952-4C53-B1A9-3677215B7D85}" destId="{ABAC494F-8A30-4DC1-BF2B-8D905446D400}" srcOrd="0" destOrd="0" parTransId="{BD6E877E-4492-48B6-972C-928EDDBADA29}" sibTransId="{5C25BCE4-F4BA-4B4C-BAFA-537D925713F1}"/>
    <dgm:cxn modelId="{C8CD737A-C311-4C7B-96CA-F8900A28391B}" type="presOf" srcId="{ABAC494F-8A30-4DC1-BF2B-8D905446D400}" destId="{820CA8B8-FB03-4D80-81E0-F48FACE4AE48}" srcOrd="1" destOrd="0" presId="urn:microsoft.com/office/officeart/2005/8/layout/orgChart1"/>
    <dgm:cxn modelId="{807B54C9-E614-4C86-8001-C980DB101E72}" type="presOf" srcId="{4C0557F2-7586-4C90-A26B-D3CEAD9F78FE}" destId="{0BD9B0C6-A68F-49A4-B318-08F00152C2EE}" srcOrd="1" destOrd="0" presId="urn:microsoft.com/office/officeart/2005/8/layout/orgChart1"/>
    <dgm:cxn modelId="{2D0D5F31-5DB9-46E9-A914-5F3EA64881BF}" type="presOf" srcId="{768A550F-7952-4C53-B1A9-3677215B7D85}" destId="{7A78738D-C407-4826-80FC-0D2FE58A0EA2}" srcOrd="0" destOrd="0" presId="urn:microsoft.com/office/officeart/2005/8/layout/orgChart1"/>
    <dgm:cxn modelId="{47D0286C-27A8-4279-BC87-F4E3D7A183D7}" type="presOf" srcId="{892FA621-576B-40AF-913B-6FF634F24319}" destId="{3F7FF099-80BE-4C73-821A-0566A54E9E95}" srcOrd="0" destOrd="0" presId="urn:microsoft.com/office/officeart/2005/8/layout/orgChart1"/>
    <dgm:cxn modelId="{C8C7B7DA-B923-4EA3-BF98-99AA7682109B}" srcId="{EBD28609-86F3-4B83-9851-86409C5173B3}" destId="{768A550F-7952-4C53-B1A9-3677215B7D85}" srcOrd="0" destOrd="0" parTransId="{DC08A79C-BB14-4C73-80CC-43D35C1B6F6E}" sibTransId="{B45A6CCC-05C9-44DB-8D8C-35065404A913}"/>
    <dgm:cxn modelId="{FCD4BEA8-416F-4D73-84F7-432841728706}" type="presOf" srcId="{4C0557F2-7586-4C90-A26B-D3CEAD9F78FE}" destId="{96F323F0-69F7-4A62-9167-3B7A43135F88}" srcOrd="0" destOrd="0" presId="urn:microsoft.com/office/officeart/2005/8/layout/orgChart1"/>
    <dgm:cxn modelId="{1A7CCB1E-22E8-4DEB-A4B6-2078BCD2D318}" type="presOf" srcId="{768A550F-7952-4C53-B1A9-3677215B7D85}" destId="{6E633265-CF41-427C-A46B-A836D4D2811F}" srcOrd="1" destOrd="0" presId="urn:microsoft.com/office/officeart/2005/8/layout/orgChart1"/>
    <dgm:cxn modelId="{E79E58AB-3563-473C-8C5B-2946AE2B31DD}" type="presParOf" srcId="{6F99B228-C918-49D0-80F4-629037BB9306}" destId="{3B70999A-8277-4A4C-BA08-E88324DCD234}" srcOrd="0" destOrd="0" presId="urn:microsoft.com/office/officeart/2005/8/layout/orgChart1"/>
    <dgm:cxn modelId="{A6C28DDA-53AE-4908-8E65-C58BC560694D}" type="presParOf" srcId="{3B70999A-8277-4A4C-BA08-E88324DCD234}" destId="{BEC995BD-1FA1-4891-8D10-AF55E918C5FF}" srcOrd="0" destOrd="0" presId="urn:microsoft.com/office/officeart/2005/8/layout/orgChart1"/>
    <dgm:cxn modelId="{10F4590A-B216-4A58-AF5E-2DCE312A1912}" type="presParOf" srcId="{BEC995BD-1FA1-4891-8D10-AF55E918C5FF}" destId="{7A78738D-C407-4826-80FC-0D2FE58A0EA2}" srcOrd="0" destOrd="0" presId="urn:microsoft.com/office/officeart/2005/8/layout/orgChart1"/>
    <dgm:cxn modelId="{049DC4B5-B3DD-4A03-BFAA-227B7F81ED56}" type="presParOf" srcId="{BEC995BD-1FA1-4891-8D10-AF55E918C5FF}" destId="{6E633265-CF41-427C-A46B-A836D4D2811F}" srcOrd="1" destOrd="0" presId="urn:microsoft.com/office/officeart/2005/8/layout/orgChart1"/>
    <dgm:cxn modelId="{65FE0118-9908-43DB-890B-55F457660F2E}" type="presParOf" srcId="{3B70999A-8277-4A4C-BA08-E88324DCD234}" destId="{9684B00D-5E9D-4AB1-890E-FC5442E4EEAF}" srcOrd="1" destOrd="0" presId="urn:microsoft.com/office/officeart/2005/8/layout/orgChart1"/>
    <dgm:cxn modelId="{CC06E9D5-8DE7-4D31-949C-808E4E2AD225}" type="presParOf" srcId="{3B70999A-8277-4A4C-BA08-E88324DCD234}" destId="{B1584579-A0A9-4C52-B490-450171AFC51A}" srcOrd="2" destOrd="0" presId="urn:microsoft.com/office/officeart/2005/8/layout/orgChart1"/>
    <dgm:cxn modelId="{40ABF258-EACF-48A0-AE3D-3E308F293E44}" type="presParOf" srcId="{B1584579-A0A9-4C52-B490-450171AFC51A}" destId="{08931F43-AC90-494C-9E5A-A1546B9CC2DC}" srcOrd="0" destOrd="0" presId="urn:microsoft.com/office/officeart/2005/8/layout/orgChart1"/>
    <dgm:cxn modelId="{6B9DB0E0-5BD2-4914-9A0B-E688074DD54D}" type="presParOf" srcId="{B1584579-A0A9-4C52-B490-450171AFC51A}" destId="{80C908E9-14C5-4CA7-93C5-19CB3293FFCF}" srcOrd="1" destOrd="0" presId="urn:microsoft.com/office/officeart/2005/8/layout/orgChart1"/>
    <dgm:cxn modelId="{E78A28D6-F71E-4267-A56A-F57F7D3DEC89}" type="presParOf" srcId="{80C908E9-14C5-4CA7-93C5-19CB3293FFCF}" destId="{76EC0BF4-FF89-4DBD-A0C0-ABBB05F184BC}" srcOrd="0" destOrd="0" presId="urn:microsoft.com/office/officeart/2005/8/layout/orgChart1"/>
    <dgm:cxn modelId="{95C92B9F-44B5-40B9-8878-B0B647615676}" type="presParOf" srcId="{76EC0BF4-FF89-4DBD-A0C0-ABBB05F184BC}" destId="{731C199C-AAC6-490A-B72C-7B182145571F}" srcOrd="0" destOrd="0" presId="urn:microsoft.com/office/officeart/2005/8/layout/orgChart1"/>
    <dgm:cxn modelId="{1878F168-EDD8-4512-9E53-CCE2060CB72E}" type="presParOf" srcId="{76EC0BF4-FF89-4DBD-A0C0-ABBB05F184BC}" destId="{820CA8B8-FB03-4D80-81E0-F48FACE4AE48}" srcOrd="1" destOrd="0" presId="urn:microsoft.com/office/officeart/2005/8/layout/orgChart1"/>
    <dgm:cxn modelId="{87DD4DA8-4D32-48C1-B27E-E28EE2119AB0}" type="presParOf" srcId="{80C908E9-14C5-4CA7-93C5-19CB3293FFCF}" destId="{BDD9E3E1-E2AF-4BC6-AAC1-ED1B46F14FC4}" srcOrd="1" destOrd="0" presId="urn:microsoft.com/office/officeart/2005/8/layout/orgChart1"/>
    <dgm:cxn modelId="{0D00FA83-255A-48E1-806D-99F08296B45A}" type="presParOf" srcId="{80C908E9-14C5-4CA7-93C5-19CB3293FFCF}" destId="{4A67BC1E-4A4F-42AC-A247-BACF668D4ABD}" srcOrd="2" destOrd="0" presId="urn:microsoft.com/office/officeart/2005/8/layout/orgChart1"/>
    <dgm:cxn modelId="{548CDE6B-B1D5-444A-94EF-9CA120FAF988}" type="presParOf" srcId="{B1584579-A0A9-4C52-B490-450171AFC51A}" destId="{3F7FF099-80BE-4C73-821A-0566A54E9E95}" srcOrd="2" destOrd="0" presId="urn:microsoft.com/office/officeart/2005/8/layout/orgChart1"/>
    <dgm:cxn modelId="{98E434C2-40AC-434C-A1E2-D96340692DEA}" type="presParOf" srcId="{B1584579-A0A9-4C52-B490-450171AFC51A}" destId="{BA8BA28B-BC64-4A45-9651-B053A1B80F9A}" srcOrd="3" destOrd="0" presId="urn:microsoft.com/office/officeart/2005/8/layout/orgChart1"/>
    <dgm:cxn modelId="{C8163024-30E1-4B3B-B977-134A42DE9247}" type="presParOf" srcId="{BA8BA28B-BC64-4A45-9651-B053A1B80F9A}" destId="{D85EEE07-3FC2-4CE0-BC9E-790E878E7E14}" srcOrd="0" destOrd="0" presId="urn:microsoft.com/office/officeart/2005/8/layout/orgChart1"/>
    <dgm:cxn modelId="{0894AA18-DF6E-4B08-9BE1-81C819C41C16}" type="presParOf" srcId="{D85EEE07-3FC2-4CE0-BC9E-790E878E7E14}" destId="{96F323F0-69F7-4A62-9167-3B7A43135F88}" srcOrd="0" destOrd="0" presId="urn:microsoft.com/office/officeart/2005/8/layout/orgChart1"/>
    <dgm:cxn modelId="{45D03E6A-CDFA-43B2-BE01-57226C737629}" type="presParOf" srcId="{D85EEE07-3FC2-4CE0-BC9E-790E878E7E14}" destId="{0BD9B0C6-A68F-49A4-B318-08F00152C2EE}" srcOrd="1" destOrd="0" presId="urn:microsoft.com/office/officeart/2005/8/layout/orgChart1"/>
    <dgm:cxn modelId="{D73742A1-AAEF-42F2-8A7B-760DE823ADD6}" type="presParOf" srcId="{BA8BA28B-BC64-4A45-9651-B053A1B80F9A}" destId="{9DEC7030-568A-4A44-95AE-13280A740931}" srcOrd="1" destOrd="0" presId="urn:microsoft.com/office/officeart/2005/8/layout/orgChart1"/>
    <dgm:cxn modelId="{E9873A0F-B747-4F58-B8C4-518F92AC0329}" type="presParOf" srcId="{BA8BA28B-BC64-4A45-9651-B053A1B80F9A}" destId="{630365A3-BB28-4701-B83A-4D4B0D43809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522915"/>
              </p:ext>
            </p:extLst>
          </p:nvPr>
        </p:nvGraphicFramePr>
        <p:xfrm>
          <a:off x="819150" y="1033463"/>
          <a:ext cx="6888163" cy="534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1" name="Dokument" r:id="rId4" imgW="6076284" imgH="4723882" progId="Word.Document.12">
                  <p:embed/>
                </p:oleObj>
              </mc:Choice>
              <mc:Fallback>
                <p:oleObj name="Dokument" r:id="rId4" imgW="6076284" imgH="4723882" progId="Word.Document.12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033463"/>
                        <a:ext cx="6888163" cy="5343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ucitel\AppData\Local\Microsoft\Windows\Temporary Internet Files\Content.IE5\FI63LXJX\MC90035702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0078" y="0"/>
            <a:ext cx="3493922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280140" y="908720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Využití v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gastronomickém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provozu: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skladové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sestavování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výrobních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plánů,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kalkulace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jídel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nápojů,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vydaných jídel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nápojů,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účtu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hosta,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mzdové evidence, personální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rozbory, průběžné hodnocení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uzávěrky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hospodaření apod.</a:t>
            </a:r>
          </a:p>
        </p:txBody>
      </p:sp>
      <p:pic>
        <p:nvPicPr>
          <p:cNvPr id="18436" name="Picture 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194310"/>
            <a:ext cx="930577" cy="146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Users\ucitel\AppData\Local\Microsoft\Windows\Temporary Internet Files\Content.IE5\OHV3KILN\MC9003983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0"/>
            <a:ext cx="2555777" cy="229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280140" y="908720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Využití v ubytovacích službách: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rezervace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vedení došlých objednávek ubytování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řízení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hotelového provozu,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hotelových účtů hostů,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archivu,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pokladny,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evidence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služeb, pošty, vzkazů,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zajištění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buzení hostů,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propojení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dalšími systémy (bezpečnostními,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požárními apod.).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9460" name="Picture 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020809"/>
            <a:ext cx="1173805" cy="1844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55873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pt-BR" sz="5400" dirty="0">
                <a:solidFill>
                  <a:schemeClr val="tx1"/>
                </a:solidFill>
              </a:rPr>
              <a:t>Informační systémy </a:t>
            </a:r>
            <a:br>
              <a:rPr lang="pt-BR" sz="5400" dirty="0">
                <a:solidFill>
                  <a:schemeClr val="tx1"/>
                </a:solidFill>
              </a:rPr>
            </a:br>
            <a:r>
              <a:rPr lang="pt-BR" sz="5400" dirty="0">
                <a:solidFill>
                  <a:schemeClr val="tx1"/>
                </a:solidFill>
              </a:rPr>
              <a:t>v hotelovém a restauračním provozu</a:t>
            </a:r>
            <a:endParaRPr lang="cs-CZ" sz="5400" dirty="0">
              <a:solidFill>
                <a:schemeClr val="tx1"/>
              </a:solidFill>
            </a:endParaRPr>
          </a:p>
        </p:txBody>
      </p:sp>
      <p:pic>
        <p:nvPicPr>
          <p:cNvPr id="16388" name="Picture 4" descr="C:\Program Files (x86)\Microsoft Office\MEDIA\CAGCAT10\j028575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84984"/>
            <a:ext cx="4776556" cy="293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Program Files (x86)\Microsoft Office\MEDIA\CAGCAT10\j020558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511" y="4709083"/>
            <a:ext cx="2337220" cy="214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24844" y="764704"/>
            <a:ext cx="89644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Zajištění gastronomických a ubytovacích služeb si dnes již nedovedeme představit bez výpočetní techniky. 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výhodou je možnost využití širokého spektra programů, které současný softwarový trh pro obor hotelnictví nabízí. 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Provozovny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si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mohou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vybrat právě ten program, který nejlépe vyhovuje jejich provozu.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41374840"/>
              </p:ext>
            </p:extLst>
          </p:nvPr>
        </p:nvGraphicFramePr>
        <p:xfrm>
          <a:off x="899592" y="692696"/>
          <a:ext cx="7416824" cy="2896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2743220" y="3789040"/>
            <a:ext cx="49685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Úkol pro samostatnou práci:</a:t>
            </a:r>
          </a:p>
          <a:p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Zamyslete se a napište alespoň tři možnosti využití výpočetní techniky v gastronomickém provozu a dvě možnosti využití </a:t>
            </a:r>
            <a:b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hotelových službách.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8" name="Picture 2" descr="C:\Users\ucitel\AppData\Local\Microsoft\Windows\Temporary Internet Files\Content.IE5\0L3D1ZAZ\MC900407734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368" y="4941168"/>
            <a:ext cx="765368" cy="76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A78738D-C407-4826-80FC-0D2FE58A0E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graphicEl>
                                              <a:dgm id="{7A78738D-C407-4826-80FC-0D2FE58A0E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graphicEl>
                                              <a:dgm id="{7A78738D-C407-4826-80FC-0D2FE58A0E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8931F43-AC90-494C-9E5A-A1546B9CC2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graphicEl>
                                              <a:dgm id="{08931F43-AC90-494C-9E5A-A1546B9CC2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graphicEl>
                                              <a:dgm id="{08931F43-AC90-494C-9E5A-A1546B9CC2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31C199C-AAC6-490A-B72C-7B18214557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graphicEl>
                                              <a:dgm id="{731C199C-AAC6-490A-B72C-7B18214557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graphicEl>
                                              <a:dgm id="{731C199C-AAC6-490A-B72C-7B18214557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F7FF099-80BE-4C73-821A-0566A54E9E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graphicEl>
                                              <a:dgm id="{3F7FF099-80BE-4C73-821A-0566A54E9E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graphicEl>
                                              <a:dgm id="{3F7FF099-80BE-4C73-821A-0566A54E9E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6F323F0-69F7-4A62-9167-3B7A43135F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graphicEl>
                                              <a:dgm id="{96F323F0-69F7-4A62-9167-3B7A43135F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">
                                            <p:graphicEl>
                                              <a:dgm id="{96F323F0-69F7-4A62-9167-3B7A43135F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88640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Využití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výpočetní techniky v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provozech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Malé provozovny: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jeden počítač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vybavený potřebným softwarem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(pro zpracování jídelního a nápojového lístku, účetní a skladovací program, program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výpočet mezd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aj.).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Střední provozovny: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hlavní server + další napojené počítače (sklad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účtárna apod.).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482" name="Picture 2" descr="C:\Users\ucitel\AppData\Local\Microsoft\Windows\Temporary Internet Files\Content.IE5\OHV3KILN\MC90042605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234" y="5243550"/>
            <a:ext cx="1396182" cy="145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4"/>
          <a:stretch/>
        </p:blipFill>
        <p:spPr bwMode="auto">
          <a:xfrm>
            <a:off x="7934387" y="404664"/>
            <a:ext cx="1021378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50586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51520" y="620688"/>
            <a:ext cx="88924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Velké provozovny: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musí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být napojeny na počítačovou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síť.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54749"/>
            <a:ext cx="6564238" cy="5080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736617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7504" y="620688"/>
            <a:ext cx="90364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Informační  systémy: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využívají je velké hotely,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apř. ABX recepce,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Agnis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Fidelio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Horec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Horec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Plus, Mefisto, Open hotel, Opera.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Magnetické karty: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hotelových službách jsou již samozřejmostí,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umožní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hostům vstup do pokoje,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 garáže apod.</a:t>
            </a:r>
          </a:p>
        </p:txBody>
      </p:sp>
      <p:pic>
        <p:nvPicPr>
          <p:cNvPr id="22530" name="Picture 2" descr="C:\Users\ucitel\AppData\Local\Microsoft\Windows\Temporary Internet Files\Content.IE5\OHV3KILN\MP90043177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659098"/>
            <a:ext cx="1988839" cy="19888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394621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jsou možnosti využití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výpočetní techniky </a:t>
            </a:r>
            <a:b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 gastronomickém provozu?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jsou možnosti využití výpočetní techniky </a:t>
            </a:r>
            <a:b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hotelových službách?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Stručně popište systém využití výpočetní techniky v malé, střední a velké provozovně.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 čemu slouží v hotelu magnetické karty?</a:t>
            </a: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1477</TotalTime>
  <Words>257</Words>
  <Application>Microsoft Office PowerPoint</Application>
  <PresentationFormat>Předvádění na obrazovce (4:3)</PresentationFormat>
  <Paragraphs>59</Paragraphs>
  <Slides>11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7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Informační systémy  v hotelovém a restauračním provozu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137</cp:revision>
  <dcterms:created xsi:type="dcterms:W3CDTF">2012-09-28T12:14:55Z</dcterms:created>
  <dcterms:modified xsi:type="dcterms:W3CDTF">2013-05-30T07:40:11Z</dcterms:modified>
</cp:coreProperties>
</file>