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65" r:id="rId2"/>
    <p:sldId id="256" r:id="rId3"/>
    <p:sldId id="267" r:id="rId4"/>
    <p:sldId id="257" r:id="rId5"/>
    <p:sldId id="292" r:id="rId6"/>
    <p:sldId id="269" r:id="rId7"/>
    <p:sldId id="268" r:id="rId8"/>
    <p:sldId id="280" r:id="rId9"/>
    <p:sldId id="281" r:id="rId10"/>
    <p:sldId id="291" r:id="rId11"/>
    <p:sldId id="295" r:id="rId12"/>
    <p:sldId id="294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09" autoAdjust="0"/>
    <p:restoredTop sz="94660"/>
  </p:normalViewPr>
  <p:slideViewPr>
    <p:cSldViewPr>
      <p:cViewPr varScale="1">
        <p:scale>
          <a:sx n="87" d="100"/>
          <a:sy n="87" d="100"/>
        </p:scale>
        <p:origin x="135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C3CB3D0-6D6B-46EB-8290-D8A50AC43096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D7D1426B-536A-4E2C-A2FB-AD9A46E2C571}">
      <dgm:prSet phldrT="[Text]" custT="1"/>
      <dgm:spPr/>
      <dgm:t>
        <a:bodyPr/>
        <a:lstStyle/>
        <a:p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Gastronomický úsek</a:t>
          </a:r>
          <a:endParaRPr lang="cs-CZ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67F3A1ED-55DE-4F62-ADE5-1B5D746504C9}" type="parTrans" cxnId="{05CF2262-95E9-4A01-B963-B9D69908E34B}">
      <dgm:prSet/>
      <dgm:spPr/>
      <dgm:t>
        <a:bodyPr/>
        <a:lstStyle/>
        <a:p>
          <a:endParaRPr lang="cs-CZ"/>
        </a:p>
      </dgm:t>
    </dgm:pt>
    <dgm:pt modelId="{48B9AB71-0639-48D1-A20A-8994DA2734A9}" type="sibTrans" cxnId="{05CF2262-95E9-4A01-B963-B9D69908E34B}">
      <dgm:prSet/>
      <dgm:spPr/>
      <dgm:t>
        <a:bodyPr/>
        <a:lstStyle/>
        <a:p>
          <a:endParaRPr lang="cs-CZ"/>
        </a:p>
      </dgm:t>
    </dgm:pt>
    <dgm:pt modelId="{9F7AD171-B59B-43DF-BA20-3C64C9586081}">
      <dgm:prSet phldrT="[Text]" custT="1"/>
      <dgm:spPr/>
      <dgm:t>
        <a:bodyPr/>
        <a:lstStyle/>
        <a:p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Výrobní část</a:t>
          </a:r>
          <a:endParaRPr lang="cs-CZ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E35108D0-DAA3-41FB-92A1-73FB847725EE}" type="parTrans" cxnId="{106E25AC-1A10-4860-9C65-6F153B17CF1C}">
      <dgm:prSet/>
      <dgm:spPr/>
      <dgm:t>
        <a:bodyPr/>
        <a:lstStyle/>
        <a:p>
          <a:endParaRPr lang="cs-CZ"/>
        </a:p>
      </dgm:t>
    </dgm:pt>
    <dgm:pt modelId="{34B482A7-14D9-4BD9-B155-551480ED4367}" type="sibTrans" cxnId="{106E25AC-1A10-4860-9C65-6F153B17CF1C}">
      <dgm:prSet/>
      <dgm:spPr/>
      <dgm:t>
        <a:bodyPr/>
        <a:lstStyle/>
        <a:p>
          <a:endParaRPr lang="cs-CZ"/>
        </a:p>
      </dgm:t>
    </dgm:pt>
    <dgm:pt modelId="{FBFD51F7-3003-4202-BC99-CFCC1A33736B}">
      <dgm:prSet phldrT="[Text]" custT="1"/>
      <dgm:spPr/>
      <dgm:t>
        <a:bodyPr/>
        <a:lstStyle/>
        <a:p>
          <a:r>
            <a:rPr lang="cs-CZ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Sklady inventáře, potravin, pomocné atd.</a:t>
          </a:r>
          <a:endParaRPr lang="cs-CZ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E15D0219-B0D1-45A8-8DBD-A7C9C6600E2A}" type="parTrans" cxnId="{88E5720A-9C48-4083-9672-EC465631A225}">
      <dgm:prSet/>
      <dgm:spPr/>
      <dgm:t>
        <a:bodyPr/>
        <a:lstStyle/>
        <a:p>
          <a:endParaRPr lang="cs-CZ"/>
        </a:p>
      </dgm:t>
    </dgm:pt>
    <dgm:pt modelId="{AD4FA790-021A-4996-AF94-EE31FFDC3B7A}" type="sibTrans" cxnId="{88E5720A-9C48-4083-9672-EC465631A225}">
      <dgm:prSet/>
      <dgm:spPr/>
      <dgm:t>
        <a:bodyPr/>
        <a:lstStyle/>
        <a:p>
          <a:endParaRPr lang="cs-CZ"/>
        </a:p>
      </dgm:t>
    </dgm:pt>
    <dgm:pt modelId="{31DCD780-BFDE-4603-9640-DCF4172FAE65}">
      <dgm:prSet phldrT="[Text]" custT="1"/>
      <dgm:spPr/>
      <dgm:t>
        <a:bodyPr/>
        <a:lstStyle/>
        <a:p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Skladovací prostory</a:t>
          </a:r>
          <a:endParaRPr lang="cs-CZ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7ADEC85D-32D1-4428-A8B3-3C18CDB68685}" type="parTrans" cxnId="{9BBD9150-91A9-4F9F-A67B-E3090057FDB6}">
      <dgm:prSet/>
      <dgm:spPr/>
      <dgm:t>
        <a:bodyPr/>
        <a:lstStyle/>
        <a:p>
          <a:endParaRPr lang="cs-CZ"/>
        </a:p>
      </dgm:t>
    </dgm:pt>
    <dgm:pt modelId="{A5572CF5-207A-45AB-A884-20BB06C17D6F}" type="sibTrans" cxnId="{9BBD9150-91A9-4F9F-A67B-E3090057FDB6}">
      <dgm:prSet/>
      <dgm:spPr/>
      <dgm:t>
        <a:bodyPr/>
        <a:lstStyle/>
        <a:p>
          <a:endParaRPr lang="cs-CZ"/>
        </a:p>
      </dgm:t>
    </dgm:pt>
    <dgm:pt modelId="{1DD96F98-6971-46C0-A667-15025EB84AEC}">
      <dgm:prSet phldrT="[Text]" custT="1"/>
      <dgm:spPr/>
      <dgm:t>
        <a:bodyPr/>
        <a:lstStyle/>
        <a:p>
          <a:r>
            <a:rPr lang="cs-CZ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Restaurace, kavárna, vinárna, club, herna, pivnice atd.</a:t>
          </a:r>
          <a:endParaRPr lang="cs-CZ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6F56653C-849C-4098-868D-C1D13420EEE7}" type="parTrans" cxnId="{87D8E163-B916-4623-8840-F187AE530AB7}">
      <dgm:prSet/>
      <dgm:spPr/>
      <dgm:t>
        <a:bodyPr/>
        <a:lstStyle/>
        <a:p>
          <a:endParaRPr lang="cs-CZ"/>
        </a:p>
      </dgm:t>
    </dgm:pt>
    <dgm:pt modelId="{19C323FA-5693-4726-B87E-320A3B36AC2B}" type="sibTrans" cxnId="{87D8E163-B916-4623-8840-F187AE530AB7}">
      <dgm:prSet/>
      <dgm:spPr/>
      <dgm:t>
        <a:bodyPr/>
        <a:lstStyle/>
        <a:p>
          <a:endParaRPr lang="cs-CZ"/>
        </a:p>
      </dgm:t>
    </dgm:pt>
    <dgm:pt modelId="{0CF4CC6C-EE9B-498E-939E-A0D8BFCEBCBF}">
      <dgm:prSet phldrT="[Text]" custT="1"/>
      <dgm:spPr/>
      <dgm:t>
        <a:bodyPr/>
        <a:lstStyle/>
        <a:p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Odbytová část</a:t>
          </a:r>
          <a:endParaRPr lang="cs-CZ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E7C69A60-470E-4749-ADDB-8EB960687AA4}" type="parTrans" cxnId="{04263888-633D-47F6-9E55-42283DEF3E40}">
      <dgm:prSet/>
      <dgm:spPr/>
      <dgm:t>
        <a:bodyPr/>
        <a:lstStyle/>
        <a:p>
          <a:endParaRPr lang="cs-CZ"/>
        </a:p>
      </dgm:t>
    </dgm:pt>
    <dgm:pt modelId="{600F1717-6B45-4CA1-ACFD-0FF184074535}" type="sibTrans" cxnId="{04263888-633D-47F6-9E55-42283DEF3E40}">
      <dgm:prSet/>
      <dgm:spPr/>
      <dgm:t>
        <a:bodyPr/>
        <a:lstStyle/>
        <a:p>
          <a:endParaRPr lang="cs-CZ"/>
        </a:p>
      </dgm:t>
    </dgm:pt>
    <dgm:pt modelId="{F1407969-1D75-4117-80B6-3964A8E1163D}">
      <dgm:prSet phldrT="[Text]" custT="1"/>
      <dgm:spPr/>
      <dgm:t>
        <a:bodyPr/>
        <a:lstStyle/>
        <a:p>
          <a:r>
            <a:rPr lang="cs-CZ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Kuchyň, cukrárna, pekárna atd.</a:t>
          </a:r>
          <a:endParaRPr lang="cs-CZ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7564E455-5228-4F13-A635-EBDF6081C6A3}" type="parTrans" cxnId="{D8A673CE-B99E-4074-80A8-7E34AEB3C5B3}">
      <dgm:prSet/>
      <dgm:spPr/>
      <dgm:t>
        <a:bodyPr/>
        <a:lstStyle/>
        <a:p>
          <a:endParaRPr lang="cs-CZ"/>
        </a:p>
      </dgm:t>
    </dgm:pt>
    <dgm:pt modelId="{E7980856-3F01-4CBC-989E-9B76CB7A518E}" type="sibTrans" cxnId="{D8A673CE-B99E-4074-80A8-7E34AEB3C5B3}">
      <dgm:prSet/>
      <dgm:spPr/>
      <dgm:t>
        <a:bodyPr/>
        <a:lstStyle/>
        <a:p>
          <a:endParaRPr lang="cs-CZ"/>
        </a:p>
      </dgm:t>
    </dgm:pt>
    <dgm:pt modelId="{5FB79F4B-70DF-4C21-9ACE-45E2122691E1}" type="pres">
      <dgm:prSet presAssocID="{2C3CB3D0-6D6B-46EB-8290-D8A50AC4309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B4C27463-02E6-4767-BD54-3B44EBAA4B14}" type="pres">
      <dgm:prSet presAssocID="{D7D1426B-536A-4E2C-A2FB-AD9A46E2C571}" presName="root1" presStyleCnt="0"/>
      <dgm:spPr/>
    </dgm:pt>
    <dgm:pt modelId="{BA52E310-698B-4954-BA7C-C945D798B816}" type="pres">
      <dgm:prSet presAssocID="{D7D1426B-536A-4E2C-A2FB-AD9A46E2C571}" presName="LevelOneTextNode" presStyleLbl="node0" presStyleIdx="0" presStyleCnt="1" custScaleX="130046" custLinFactNeighborX="6100" custLinFactNeighborY="-184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2B92E431-4E61-4F14-9C51-BF37915B9FC6}" type="pres">
      <dgm:prSet presAssocID="{D7D1426B-536A-4E2C-A2FB-AD9A46E2C571}" presName="level2hierChild" presStyleCnt="0"/>
      <dgm:spPr/>
    </dgm:pt>
    <dgm:pt modelId="{BC368ED0-7E76-4461-8526-BB0E418CB0E4}" type="pres">
      <dgm:prSet presAssocID="{E35108D0-DAA3-41FB-92A1-73FB847725EE}" presName="conn2-1" presStyleLbl="parChTrans1D2" presStyleIdx="0" presStyleCnt="3"/>
      <dgm:spPr/>
      <dgm:t>
        <a:bodyPr/>
        <a:lstStyle/>
        <a:p>
          <a:endParaRPr lang="cs-CZ"/>
        </a:p>
      </dgm:t>
    </dgm:pt>
    <dgm:pt modelId="{52D91F1F-5511-45C9-AD2C-4F3CF2B3D9B2}" type="pres">
      <dgm:prSet presAssocID="{E35108D0-DAA3-41FB-92A1-73FB847725EE}" presName="connTx" presStyleLbl="parChTrans1D2" presStyleIdx="0" presStyleCnt="3"/>
      <dgm:spPr/>
      <dgm:t>
        <a:bodyPr/>
        <a:lstStyle/>
        <a:p>
          <a:endParaRPr lang="cs-CZ"/>
        </a:p>
      </dgm:t>
    </dgm:pt>
    <dgm:pt modelId="{11458BBC-9A2A-4F21-A368-F683BE857531}" type="pres">
      <dgm:prSet presAssocID="{9F7AD171-B59B-43DF-BA20-3C64C9586081}" presName="root2" presStyleCnt="0"/>
      <dgm:spPr/>
    </dgm:pt>
    <dgm:pt modelId="{7466684F-DAE3-49AB-8126-E0AD846987B6}" type="pres">
      <dgm:prSet presAssocID="{9F7AD171-B59B-43DF-BA20-3C64C9586081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4B953EAE-66CD-49D5-941F-A7ED339817A0}" type="pres">
      <dgm:prSet presAssocID="{9F7AD171-B59B-43DF-BA20-3C64C9586081}" presName="level3hierChild" presStyleCnt="0"/>
      <dgm:spPr/>
    </dgm:pt>
    <dgm:pt modelId="{5311E16E-5CF8-4668-A17B-BCB31098D92E}" type="pres">
      <dgm:prSet presAssocID="{7564E455-5228-4F13-A635-EBDF6081C6A3}" presName="conn2-1" presStyleLbl="parChTrans1D3" presStyleIdx="0" presStyleCnt="3"/>
      <dgm:spPr/>
      <dgm:t>
        <a:bodyPr/>
        <a:lstStyle/>
        <a:p>
          <a:endParaRPr lang="cs-CZ"/>
        </a:p>
      </dgm:t>
    </dgm:pt>
    <dgm:pt modelId="{A746646D-9068-49E4-8FD1-EAD0CF305162}" type="pres">
      <dgm:prSet presAssocID="{7564E455-5228-4F13-A635-EBDF6081C6A3}" presName="connTx" presStyleLbl="parChTrans1D3" presStyleIdx="0" presStyleCnt="3"/>
      <dgm:spPr/>
      <dgm:t>
        <a:bodyPr/>
        <a:lstStyle/>
        <a:p>
          <a:endParaRPr lang="cs-CZ"/>
        </a:p>
      </dgm:t>
    </dgm:pt>
    <dgm:pt modelId="{95B3B387-5106-45F2-9D22-182D8DD8E8E2}" type="pres">
      <dgm:prSet presAssocID="{F1407969-1D75-4117-80B6-3964A8E1163D}" presName="root2" presStyleCnt="0"/>
      <dgm:spPr/>
    </dgm:pt>
    <dgm:pt modelId="{887C0E98-B66F-40CC-AA20-2D31200F9FA2}" type="pres">
      <dgm:prSet presAssocID="{F1407969-1D75-4117-80B6-3964A8E1163D}" presName="LevelTwoTextNode" presStyleLbl="node3" presStyleIdx="0" presStyleCnt="3" custLinFactNeighborX="-7656" custLinFactNeighborY="92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FD2A5CE2-E4FD-438F-B7E3-16E561EF1BBD}" type="pres">
      <dgm:prSet presAssocID="{F1407969-1D75-4117-80B6-3964A8E1163D}" presName="level3hierChild" presStyleCnt="0"/>
      <dgm:spPr/>
    </dgm:pt>
    <dgm:pt modelId="{05A3A5F3-D9C5-45EA-A9D9-603548180029}" type="pres">
      <dgm:prSet presAssocID="{E7C69A60-470E-4749-ADDB-8EB960687AA4}" presName="conn2-1" presStyleLbl="parChTrans1D2" presStyleIdx="1" presStyleCnt="3"/>
      <dgm:spPr/>
      <dgm:t>
        <a:bodyPr/>
        <a:lstStyle/>
        <a:p>
          <a:endParaRPr lang="cs-CZ"/>
        </a:p>
      </dgm:t>
    </dgm:pt>
    <dgm:pt modelId="{22DCC287-486E-4B3A-9D95-65A9D0C63169}" type="pres">
      <dgm:prSet presAssocID="{E7C69A60-470E-4749-ADDB-8EB960687AA4}" presName="connTx" presStyleLbl="parChTrans1D2" presStyleIdx="1" presStyleCnt="3"/>
      <dgm:spPr/>
      <dgm:t>
        <a:bodyPr/>
        <a:lstStyle/>
        <a:p>
          <a:endParaRPr lang="cs-CZ"/>
        </a:p>
      </dgm:t>
    </dgm:pt>
    <dgm:pt modelId="{ED0D040F-80E9-45ED-88A8-B39AD0D2FFC5}" type="pres">
      <dgm:prSet presAssocID="{0CF4CC6C-EE9B-498E-939E-A0D8BFCEBCBF}" presName="root2" presStyleCnt="0"/>
      <dgm:spPr/>
    </dgm:pt>
    <dgm:pt modelId="{AF750FFF-FFEB-4B04-9118-D47C1C5092CA}" type="pres">
      <dgm:prSet presAssocID="{0CF4CC6C-EE9B-498E-939E-A0D8BFCEBCBF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C7CF8473-0F47-475B-8FBB-DC3033BC0603}" type="pres">
      <dgm:prSet presAssocID="{0CF4CC6C-EE9B-498E-939E-A0D8BFCEBCBF}" presName="level3hierChild" presStyleCnt="0"/>
      <dgm:spPr/>
    </dgm:pt>
    <dgm:pt modelId="{B7A3F800-0BF2-4BB4-BC3F-727E927FE7D6}" type="pres">
      <dgm:prSet presAssocID="{6F56653C-849C-4098-868D-C1D13420EEE7}" presName="conn2-1" presStyleLbl="parChTrans1D3" presStyleIdx="1" presStyleCnt="3"/>
      <dgm:spPr/>
      <dgm:t>
        <a:bodyPr/>
        <a:lstStyle/>
        <a:p>
          <a:endParaRPr lang="cs-CZ"/>
        </a:p>
      </dgm:t>
    </dgm:pt>
    <dgm:pt modelId="{38C0DCC9-0CD9-468A-9B6F-68A583A6223A}" type="pres">
      <dgm:prSet presAssocID="{6F56653C-849C-4098-868D-C1D13420EEE7}" presName="connTx" presStyleLbl="parChTrans1D3" presStyleIdx="1" presStyleCnt="3"/>
      <dgm:spPr/>
      <dgm:t>
        <a:bodyPr/>
        <a:lstStyle/>
        <a:p>
          <a:endParaRPr lang="cs-CZ"/>
        </a:p>
      </dgm:t>
    </dgm:pt>
    <dgm:pt modelId="{38ABFF5E-C3D1-4138-ADEF-5608F47D6222}" type="pres">
      <dgm:prSet presAssocID="{1DD96F98-6971-46C0-A667-15025EB84AEC}" presName="root2" presStyleCnt="0"/>
      <dgm:spPr/>
    </dgm:pt>
    <dgm:pt modelId="{44B56517-4CB1-45B1-BB98-D19D265CEF4D}" type="pres">
      <dgm:prSet presAssocID="{1DD96F98-6971-46C0-A667-15025EB84AEC}" presName="LevelTwoTextNode" presStyleLbl="node3" presStyleIdx="1" presStyleCnt="3" custScaleX="108566" custScaleY="165219" custLinFactNeighborX="-7656" custLinFactNeighborY="127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4ACB4390-8287-4A1B-92BA-8AEBD9392B15}" type="pres">
      <dgm:prSet presAssocID="{1DD96F98-6971-46C0-A667-15025EB84AEC}" presName="level3hierChild" presStyleCnt="0"/>
      <dgm:spPr/>
    </dgm:pt>
    <dgm:pt modelId="{69BC4BAC-D3C8-4BF9-A9B8-0515FD1A68CA}" type="pres">
      <dgm:prSet presAssocID="{7ADEC85D-32D1-4428-A8B3-3C18CDB68685}" presName="conn2-1" presStyleLbl="parChTrans1D2" presStyleIdx="2" presStyleCnt="3"/>
      <dgm:spPr/>
      <dgm:t>
        <a:bodyPr/>
        <a:lstStyle/>
        <a:p>
          <a:endParaRPr lang="cs-CZ"/>
        </a:p>
      </dgm:t>
    </dgm:pt>
    <dgm:pt modelId="{466520F2-585F-4D17-ACC2-290CF33FAE1D}" type="pres">
      <dgm:prSet presAssocID="{7ADEC85D-32D1-4428-A8B3-3C18CDB68685}" presName="connTx" presStyleLbl="parChTrans1D2" presStyleIdx="2" presStyleCnt="3"/>
      <dgm:spPr/>
      <dgm:t>
        <a:bodyPr/>
        <a:lstStyle/>
        <a:p>
          <a:endParaRPr lang="cs-CZ"/>
        </a:p>
      </dgm:t>
    </dgm:pt>
    <dgm:pt modelId="{840CE037-B430-4B53-99D1-28C658E2A309}" type="pres">
      <dgm:prSet presAssocID="{31DCD780-BFDE-4603-9640-DCF4172FAE65}" presName="root2" presStyleCnt="0"/>
      <dgm:spPr/>
    </dgm:pt>
    <dgm:pt modelId="{308C3FA9-6C9A-493E-94E2-FD7FFFDCFD2F}" type="pres">
      <dgm:prSet presAssocID="{31DCD780-BFDE-4603-9640-DCF4172FAE65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0EF12423-119E-4EA0-87FE-C2295E7F61C8}" type="pres">
      <dgm:prSet presAssocID="{31DCD780-BFDE-4603-9640-DCF4172FAE65}" presName="level3hierChild" presStyleCnt="0"/>
      <dgm:spPr/>
    </dgm:pt>
    <dgm:pt modelId="{BCD64F30-9D2E-4F08-AB8F-2605515EE7EE}" type="pres">
      <dgm:prSet presAssocID="{E15D0219-B0D1-45A8-8DBD-A7C9C6600E2A}" presName="conn2-1" presStyleLbl="parChTrans1D3" presStyleIdx="2" presStyleCnt="3"/>
      <dgm:spPr/>
      <dgm:t>
        <a:bodyPr/>
        <a:lstStyle/>
        <a:p>
          <a:endParaRPr lang="cs-CZ"/>
        </a:p>
      </dgm:t>
    </dgm:pt>
    <dgm:pt modelId="{15EDAD12-F8FF-4570-A310-24F9DFECABFF}" type="pres">
      <dgm:prSet presAssocID="{E15D0219-B0D1-45A8-8DBD-A7C9C6600E2A}" presName="connTx" presStyleLbl="parChTrans1D3" presStyleIdx="2" presStyleCnt="3"/>
      <dgm:spPr/>
      <dgm:t>
        <a:bodyPr/>
        <a:lstStyle/>
        <a:p>
          <a:endParaRPr lang="cs-CZ"/>
        </a:p>
      </dgm:t>
    </dgm:pt>
    <dgm:pt modelId="{3A372528-5231-40BF-84D5-AA2652FD1859}" type="pres">
      <dgm:prSet presAssocID="{FBFD51F7-3003-4202-BC99-CFCC1A33736B}" presName="root2" presStyleCnt="0"/>
      <dgm:spPr/>
    </dgm:pt>
    <dgm:pt modelId="{35E5CCCA-0944-4E7B-BED3-4B50FCDEC269}" type="pres">
      <dgm:prSet presAssocID="{FBFD51F7-3003-4202-BC99-CFCC1A33736B}" presName="LevelTwoTextNode" presStyleLbl="node3" presStyleIdx="2" presStyleCnt="3" custScaleY="141645" custLinFactNeighborX="-7656" custLinFactNeighborY="-2438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DC5EAA9E-6DA5-4F50-9D69-62FFBF0A1CCE}" type="pres">
      <dgm:prSet presAssocID="{FBFD51F7-3003-4202-BC99-CFCC1A33736B}" presName="level3hierChild" presStyleCnt="0"/>
      <dgm:spPr/>
    </dgm:pt>
  </dgm:ptLst>
  <dgm:cxnLst>
    <dgm:cxn modelId="{9BBD9150-91A9-4F9F-A67B-E3090057FDB6}" srcId="{D7D1426B-536A-4E2C-A2FB-AD9A46E2C571}" destId="{31DCD780-BFDE-4603-9640-DCF4172FAE65}" srcOrd="2" destOrd="0" parTransId="{7ADEC85D-32D1-4428-A8B3-3C18CDB68685}" sibTransId="{A5572CF5-207A-45AB-A884-20BB06C17D6F}"/>
    <dgm:cxn modelId="{04263888-633D-47F6-9E55-42283DEF3E40}" srcId="{D7D1426B-536A-4E2C-A2FB-AD9A46E2C571}" destId="{0CF4CC6C-EE9B-498E-939E-A0D8BFCEBCBF}" srcOrd="1" destOrd="0" parTransId="{E7C69A60-470E-4749-ADDB-8EB960687AA4}" sibTransId="{600F1717-6B45-4CA1-ACFD-0FF184074535}"/>
    <dgm:cxn modelId="{A259549A-6B42-4ADF-90E0-61BAC7E37498}" type="presOf" srcId="{E7C69A60-470E-4749-ADDB-8EB960687AA4}" destId="{05A3A5F3-D9C5-45EA-A9D9-603548180029}" srcOrd="0" destOrd="0" presId="urn:microsoft.com/office/officeart/2005/8/layout/hierarchy2"/>
    <dgm:cxn modelId="{4C3B04F2-B8C8-4FC7-92BF-1B3F57B843C0}" type="presOf" srcId="{0CF4CC6C-EE9B-498E-939E-A0D8BFCEBCBF}" destId="{AF750FFF-FFEB-4B04-9118-D47C1C5092CA}" srcOrd="0" destOrd="0" presId="urn:microsoft.com/office/officeart/2005/8/layout/hierarchy2"/>
    <dgm:cxn modelId="{BD7CD22A-D2E6-4E63-9C01-4FEADA6942A0}" type="presOf" srcId="{1DD96F98-6971-46C0-A667-15025EB84AEC}" destId="{44B56517-4CB1-45B1-BB98-D19D265CEF4D}" srcOrd="0" destOrd="0" presId="urn:microsoft.com/office/officeart/2005/8/layout/hierarchy2"/>
    <dgm:cxn modelId="{EF2E764F-09A6-4B8C-9CFA-E211284A75AD}" type="presOf" srcId="{E35108D0-DAA3-41FB-92A1-73FB847725EE}" destId="{BC368ED0-7E76-4461-8526-BB0E418CB0E4}" srcOrd="0" destOrd="0" presId="urn:microsoft.com/office/officeart/2005/8/layout/hierarchy2"/>
    <dgm:cxn modelId="{65B41A1B-2A05-42EC-85C0-E0EAB7BF6EA7}" type="presOf" srcId="{E35108D0-DAA3-41FB-92A1-73FB847725EE}" destId="{52D91F1F-5511-45C9-AD2C-4F3CF2B3D9B2}" srcOrd="1" destOrd="0" presId="urn:microsoft.com/office/officeart/2005/8/layout/hierarchy2"/>
    <dgm:cxn modelId="{DFF5E50E-0D75-44A8-967A-9114F86E7597}" type="presOf" srcId="{2C3CB3D0-6D6B-46EB-8290-D8A50AC43096}" destId="{5FB79F4B-70DF-4C21-9ACE-45E2122691E1}" srcOrd="0" destOrd="0" presId="urn:microsoft.com/office/officeart/2005/8/layout/hierarchy2"/>
    <dgm:cxn modelId="{9358A4DC-C299-4D88-9971-98CEE89C4115}" type="presOf" srcId="{F1407969-1D75-4117-80B6-3964A8E1163D}" destId="{887C0E98-B66F-40CC-AA20-2D31200F9FA2}" srcOrd="0" destOrd="0" presId="urn:microsoft.com/office/officeart/2005/8/layout/hierarchy2"/>
    <dgm:cxn modelId="{C76EEE86-B5CE-4228-B90E-E9CBF79D69BC}" type="presOf" srcId="{E15D0219-B0D1-45A8-8DBD-A7C9C6600E2A}" destId="{BCD64F30-9D2E-4F08-AB8F-2605515EE7EE}" srcOrd="0" destOrd="0" presId="urn:microsoft.com/office/officeart/2005/8/layout/hierarchy2"/>
    <dgm:cxn modelId="{61F09B2C-64E6-4F23-8739-A5030A01788F}" type="presOf" srcId="{7ADEC85D-32D1-4428-A8B3-3C18CDB68685}" destId="{466520F2-585F-4D17-ACC2-290CF33FAE1D}" srcOrd="1" destOrd="0" presId="urn:microsoft.com/office/officeart/2005/8/layout/hierarchy2"/>
    <dgm:cxn modelId="{85356976-CDFE-4B94-AE7E-25133C5DEC6A}" type="presOf" srcId="{E15D0219-B0D1-45A8-8DBD-A7C9C6600E2A}" destId="{15EDAD12-F8FF-4570-A310-24F9DFECABFF}" srcOrd="1" destOrd="0" presId="urn:microsoft.com/office/officeart/2005/8/layout/hierarchy2"/>
    <dgm:cxn modelId="{05CF2262-95E9-4A01-B963-B9D69908E34B}" srcId="{2C3CB3D0-6D6B-46EB-8290-D8A50AC43096}" destId="{D7D1426B-536A-4E2C-A2FB-AD9A46E2C571}" srcOrd="0" destOrd="0" parTransId="{67F3A1ED-55DE-4F62-ADE5-1B5D746504C9}" sibTransId="{48B9AB71-0639-48D1-A20A-8994DA2734A9}"/>
    <dgm:cxn modelId="{87D8E163-B916-4623-8840-F187AE530AB7}" srcId="{0CF4CC6C-EE9B-498E-939E-A0D8BFCEBCBF}" destId="{1DD96F98-6971-46C0-A667-15025EB84AEC}" srcOrd="0" destOrd="0" parTransId="{6F56653C-849C-4098-868D-C1D13420EEE7}" sibTransId="{19C323FA-5693-4726-B87E-320A3B36AC2B}"/>
    <dgm:cxn modelId="{D8A673CE-B99E-4074-80A8-7E34AEB3C5B3}" srcId="{9F7AD171-B59B-43DF-BA20-3C64C9586081}" destId="{F1407969-1D75-4117-80B6-3964A8E1163D}" srcOrd="0" destOrd="0" parTransId="{7564E455-5228-4F13-A635-EBDF6081C6A3}" sibTransId="{E7980856-3F01-4CBC-989E-9B76CB7A518E}"/>
    <dgm:cxn modelId="{B4B4BC87-3B03-45C1-B5A7-829E96C68BEB}" type="presOf" srcId="{7ADEC85D-32D1-4428-A8B3-3C18CDB68685}" destId="{69BC4BAC-D3C8-4BF9-A9B8-0515FD1A68CA}" srcOrd="0" destOrd="0" presId="urn:microsoft.com/office/officeart/2005/8/layout/hierarchy2"/>
    <dgm:cxn modelId="{07F6F4F1-5E07-417C-9E0F-C36FCF27C726}" type="presOf" srcId="{6F56653C-849C-4098-868D-C1D13420EEE7}" destId="{B7A3F800-0BF2-4BB4-BC3F-727E927FE7D6}" srcOrd="0" destOrd="0" presId="urn:microsoft.com/office/officeart/2005/8/layout/hierarchy2"/>
    <dgm:cxn modelId="{C9BF3B19-D818-4B81-9292-8DB9617CE802}" type="presOf" srcId="{7564E455-5228-4F13-A635-EBDF6081C6A3}" destId="{A746646D-9068-49E4-8FD1-EAD0CF305162}" srcOrd="1" destOrd="0" presId="urn:microsoft.com/office/officeart/2005/8/layout/hierarchy2"/>
    <dgm:cxn modelId="{A6CD10C6-5079-45AE-AD2A-9A81FA19B171}" type="presOf" srcId="{7564E455-5228-4F13-A635-EBDF6081C6A3}" destId="{5311E16E-5CF8-4668-A17B-BCB31098D92E}" srcOrd="0" destOrd="0" presId="urn:microsoft.com/office/officeart/2005/8/layout/hierarchy2"/>
    <dgm:cxn modelId="{392B710C-8729-42CC-B0DB-1C0C641764B4}" type="presOf" srcId="{E7C69A60-470E-4749-ADDB-8EB960687AA4}" destId="{22DCC287-486E-4B3A-9D95-65A9D0C63169}" srcOrd="1" destOrd="0" presId="urn:microsoft.com/office/officeart/2005/8/layout/hierarchy2"/>
    <dgm:cxn modelId="{19A929A3-BA1E-493B-A8FE-914D471691FF}" type="presOf" srcId="{6F56653C-849C-4098-868D-C1D13420EEE7}" destId="{38C0DCC9-0CD9-468A-9B6F-68A583A6223A}" srcOrd="1" destOrd="0" presId="urn:microsoft.com/office/officeart/2005/8/layout/hierarchy2"/>
    <dgm:cxn modelId="{C1D09AC5-2F69-4DEC-B9B3-60B629540ACF}" type="presOf" srcId="{9F7AD171-B59B-43DF-BA20-3C64C9586081}" destId="{7466684F-DAE3-49AB-8126-E0AD846987B6}" srcOrd="0" destOrd="0" presId="urn:microsoft.com/office/officeart/2005/8/layout/hierarchy2"/>
    <dgm:cxn modelId="{22709A4F-22D8-4C14-96B0-C10AA3E3C311}" type="presOf" srcId="{FBFD51F7-3003-4202-BC99-CFCC1A33736B}" destId="{35E5CCCA-0944-4E7B-BED3-4B50FCDEC269}" srcOrd="0" destOrd="0" presId="urn:microsoft.com/office/officeart/2005/8/layout/hierarchy2"/>
    <dgm:cxn modelId="{26857B15-4AE9-4058-B2C6-646B0EACAABD}" type="presOf" srcId="{31DCD780-BFDE-4603-9640-DCF4172FAE65}" destId="{308C3FA9-6C9A-493E-94E2-FD7FFFDCFD2F}" srcOrd="0" destOrd="0" presId="urn:microsoft.com/office/officeart/2005/8/layout/hierarchy2"/>
    <dgm:cxn modelId="{88E5720A-9C48-4083-9672-EC465631A225}" srcId="{31DCD780-BFDE-4603-9640-DCF4172FAE65}" destId="{FBFD51F7-3003-4202-BC99-CFCC1A33736B}" srcOrd="0" destOrd="0" parTransId="{E15D0219-B0D1-45A8-8DBD-A7C9C6600E2A}" sibTransId="{AD4FA790-021A-4996-AF94-EE31FFDC3B7A}"/>
    <dgm:cxn modelId="{106E25AC-1A10-4860-9C65-6F153B17CF1C}" srcId="{D7D1426B-536A-4E2C-A2FB-AD9A46E2C571}" destId="{9F7AD171-B59B-43DF-BA20-3C64C9586081}" srcOrd="0" destOrd="0" parTransId="{E35108D0-DAA3-41FB-92A1-73FB847725EE}" sibTransId="{34B482A7-14D9-4BD9-B155-551480ED4367}"/>
    <dgm:cxn modelId="{B2954012-1966-42C3-A944-B9FEEC767F1F}" type="presOf" srcId="{D7D1426B-536A-4E2C-A2FB-AD9A46E2C571}" destId="{BA52E310-698B-4954-BA7C-C945D798B816}" srcOrd="0" destOrd="0" presId="urn:microsoft.com/office/officeart/2005/8/layout/hierarchy2"/>
    <dgm:cxn modelId="{07712827-1B8D-4156-8647-0A5C7F702ABC}" type="presParOf" srcId="{5FB79F4B-70DF-4C21-9ACE-45E2122691E1}" destId="{B4C27463-02E6-4767-BD54-3B44EBAA4B14}" srcOrd="0" destOrd="0" presId="urn:microsoft.com/office/officeart/2005/8/layout/hierarchy2"/>
    <dgm:cxn modelId="{5A0535CF-0C01-4CB3-AD57-76C997476A43}" type="presParOf" srcId="{B4C27463-02E6-4767-BD54-3B44EBAA4B14}" destId="{BA52E310-698B-4954-BA7C-C945D798B816}" srcOrd="0" destOrd="0" presId="urn:microsoft.com/office/officeart/2005/8/layout/hierarchy2"/>
    <dgm:cxn modelId="{27CBF6DA-E630-4EA3-A88B-B1E0BC30C013}" type="presParOf" srcId="{B4C27463-02E6-4767-BD54-3B44EBAA4B14}" destId="{2B92E431-4E61-4F14-9C51-BF37915B9FC6}" srcOrd="1" destOrd="0" presId="urn:microsoft.com/office/officeart/2005/8/layout/hierarchy2"/>
    <dgm:cxn modelId="{7F9FAFDF-4DFB-44FC-A0A9-4D16B4C14CE8}" type="presParOf" srcId="{2B92E431-4E61-4F14-9C51-BF37915B9FC6}" destId="{BC368ED0-7E76-4461-8526-BB0E418CB0E4}" srcOrd="0" destOrd="0" presId="urn:microsoft.com/office/officeart/2005/8/layout/hierarchy2"/>
    <dgm:cxn modelId="{8219E6CE-DBC1-4241-B680-88FD0C0EBBD6}" type="presParOf" srcId="{BC368ED0-7E76-4461-8526-BB0E418CB0E4}" destId="{52D91F1F-5511-45C9-AD2C-4F3CF2B3D9B2}" srcOrd="0" destOrd="0" presId="urn:microsoft.com/office/officeart/2005/8/layout/hierarchy2"/>
    <dgm:cxn modelId="{EE8207C3-5D63-485A-B93F-2A4C50E2F568}" type="presParOf" srcId="{2B92E431-4E61-4F14-9C51-BF37915B9FC6}" destId="{11458BBC-9A2A-4F21-A368-F683BE857531}" srcOrd="1" destOrd="0" presId="urn:microsoft.com/office/officeart/2005/8/layout/hierarchy2"/>
    <dgm:cxn modelId="{78AB4CB2-9532-411F-94CD-DD81ACCB2335}" type="presParOf" srcId="{11458BBC-9A2A-4F21-A368-F683BE857531}" destId="{7466684F-DAE3-49AB-8126-E0AD846987B6}" srcOrd="0" destOrd="0" presId="urn:microsoft.com/office/officeart/2005/8/layout/hierarchy2"/>
    <dgm:cxn modelId="{7007C274-D532-4A8F-BF4A-720C7AD433AB}" type="presParOf" srcId="{11458BBC-9A2A-4F21-A368-F683BE857531}" destId="{4B953EAE-66CD-49D5-941F-A7ED339817A0}" srcOrd="1" destOrd="0" presId="urn:microsoft.com/office/officeart/2005/8/layout/hierarchy2"/>
    <dgm:cxn modelId="{FCCD5002-B343-49D9-8E71-2223A468DE02}" type="presParOf" srcId="{4B953EAE-66CD-49D5-941F-A7ED339817A0}" destId="{5311E16E-5CF8-4668-A17B-BCB31098D92E}" srcOrd="0" destOrd="0" presId="urn:microsoft.com/office/officeart/2005/8/layout/hierarchy2"/>
    <dgm:cxn modelId="{3F58BDB9-9150-44C2-83DF-A4732DFE6550}" type="presParOf" srcId="{5311E16E-5CF8-4668-A17B-BCB31098D92E}" destId="{A746646D-9068-49E4-8FD1-EAD0CF305162}" srcOrd="0" destOrd="0" presId="urn:microsoft.com/office/officeart/2005/8/layout/hierarchy2"/>
    <dgm:cxn modelId="{423D5996-C3DF-4F3E-B951-0004DA1453EA}" type="presParOf" srcId="{4B953EAE-66CD-49D5-941F-A7ED339817A0}" destId="{95B3B387-5106-45F2-9D22-182D8DD8E8E2}" srcOrd="1" destOrd="0" presId="urn:microsoft.com/office/officeart/2005/8/layout/hierarchy2"/>
    <dgm:cxn modelId="{6291BB17-07FB-4D57-AA95-B6FEA024F977}" type="presParOf" srcId="{95B3B387-5106-45F2-9D22-182D8DD8E8E2}" destId="{887C0E98-B66F-40CC-AA20-2D31200F9FA2}" srcOrd="0" destOrd="0" presId="urn:microsoft.com/office/officeart/2005/8/layout/hierarchy2"/>
    <dgm:cxn modelId="{4ABB3F5C-D09A-411D-9103-5BEA30F7C3E9}" type="presParOf" srcId="{95B3B387-5106-45F2-9D22-182D8DD8E8E2}" destId="{FD2A5CE2-E4FD-438F-B7E3-16E561EF1BBD}" srcOrd="1" destOrd="0" presId="urn:microsoft.com/office/officeart/2005/8/layout/hierarchy2"/>
    <dgm:cxn modelId="{8D2B09F0-5BCD-4ECF-A385-0BE6668CECAB}" type="presParOf" srcId="{2B92E431-4E61-4F14-9C51-BF37915B9FC6}" destId="{05A3A5F3-D9C5-45EA-A9D9-603548180029}" srcOrd="2" destOrd="0" presId="urn:microsoft.com/office/officeart/2005/8/layout/hierarchy2"/>
    <dgm:cxn modelId="{907C4822-B12B-479E-8A6D-DF96108276F9}" type="presParOf" srcId="{05A3A5F3-D9C5-45EA-A9D9-603548180029}" destId="{22DCC287-486E-4B3A-9D95-65A9D0C63169}" srcOrd="0" destOrd="0" presId="urn:microsoft.com/office/officeart/2005/8/layout/hierarchy2"/>
    <dgm:cxn modelId="{9BD4A675-6E57-43EF-A606-7899C9A2DAAA}" type="presParOf" srcId="{2B92E431-4E61-4F14-9C51-BF37915B9FC6}" destId="{ED0D040F-80E9-45ED-88A8-B39AD0D2FFC5}" srcOrd="3" destOrd="0" presId="urn:microsoft.com/office/officeart/2005/8/layout/hierarchy2"/>
    <dgm:cxn modelId="{F29CBEBD-D53F-4450-9CD6-03470E138A2E}" type="presParOf" srcId="{ED0D040F-80E9-45ED-88A8-B39AD0D2FFC5}" destId="{AF750FFF-FFEB-4B04-9118-D47C1C5092CA}" srcOrd="0" destOrd="0" presId="urn:microsoft.com/office/officeart/2005/8/layout/hierarchy2"/>
    <dgm:cxn modelId="{5C1804C3-D30A-44D1-95B1-3D35743F6B3C}" type="presParOf" srcId="{ED0D040F-80E9-45ED-88A8-B39AD0D2FFC5}" destId="{C7CF8473-0F47-475B-8FBB-DC3033BC0603}" srcOrd="1" destOrd="0" presId="urn:microsoft.com/office/officeart/2005/8/layout/hierarchy2"/>
    <dgm:cxn modelId="{816AC966-BA4C-47C4-9369-12EDBB984CEA}" type="presParOf" srcId="{C7CF8473-0F47-475B-8FBB-DC3033BC0603}" destId="{B7A3F800-0BF2-4BB4-BC3F-727E927FE7D6}" srcOrd="0" destOrd="0" presId="urn:microsoft.com/office/officeart/2005/8/layout/hierarchy2"/>
    <dgm:cxn modelId="{BCC685C6-3860-4CB1-9321-1501AC0B5B37}" type="presParOf" srcId="{B7A3F800-0BF2-4BB4-BC3F-727E927FE7D6}" destId="{38C0DCC9-0CD9-468A-9B6F-68A583A6223A}" srcOrd="0" destOrd="0" presId="urn:microsoft.com/office/officeart/2005/8/layout/hierarchy2"/>
    <dgm:cxn modelId="{70E4EE1A-3AB9-4052-8670-7CAA3524AA66}" type="presParOf" srcId="{C7CF8473-0F47-475B-8FBB-DC3033BC0603}" destId="{38ABFF5E-C3D1-4138-ADEF-5608F47D6222}" srcOrd="1" destOrd="0" presId="urn:microsoft.com/office/officeart/2005/8/layout/hierarchy2"/>
    <dgm:cxn modelId="{1A7B55A6-F50E-4B3A-98BF-E693969091FA}" type="presParOf" srcId="{38ABFF5E-C3D1-4138-ADEF-5608F47D6222}" destId="{44B56517-4CB1-45B1-BB98-D19D265CEF4D}" srcOrd="0" destOrd="0" presId="urn:microsoft.com/office/officeart/2005/8/layout/hierarchy2"/>
    <dgm:cxn modelId="{574848A5-8B4D-44E4-90D8-534E6A5A8833}" type="presParOf" srcId="{38ABFF5E-C3D1-4138-ADEF-5608F47D6222}" destId="{4ACB4390-8287-4A1B-92BA-8AEBD9392B15}" srcOrd="1" destOrd="0" presId="urn:microsoft.com/office/officeart/2005/8/layout/hierarchy2"/>
    <dgm:cxn modelId="{04807A9E-D61F-4C68-AB39-8ACCF57C978C}" type="presParOf" srcId="{2B92E431-4E61-4F14-9C51-BF37915B9FC6}" destId="{69BC4BAC-D3C8-4BF9-A9B8-0515FD1A68CA}" srcOrd="4" destOrd="0" presId="urn:microsoft.com/office/officeart/2005/8/layout/hierarchy2"/>
    <dgm:cxn modelId="{25552321-3E58-455E-B75C-90A7A8826830}" type="presParOf" srcId="{69BC4BAC-D3C8-4BF9-A9B8-0515FD1A68CA}" destId="{466520F2-585F-4D17-ACC2-290CF33FAE1D}" srcOrd="0" destOrd="0" presId="urn:microsoft.com/office/officeart/2005/8/layout/hierarchy2"/>
    <dgm:cxn modelId="{6A335C17-5256-452F-AD3A-4CF892EEEB0D}" type="presParOf" srcId="{2B92E431-4E61-4F14-9C51-BF37915B9FC6}" destId="{840CE037-B430-4B53-99D1-28C658E2A309}" srcOrd="5" destOrd="0" presId="urn:microsoft.com/office/officeart/2005/8/layout/hierarchy2"/>
    <dgm:cxn modelId="{00B33CD2-725C-4607-9C11-26CE7BA6E632}" type="presParOf" srcId="{840CE037-B430-4B53-99D1-28C658E2A309}" destId="{308C3FA9-6C9A-493E-94E2-FD7FFFDCFD2F}" srcOrd="0" destOrd="0" presId="urn:microsoft.com/office/officeart/2005/8/layout/hierarchy2"/>
    <dgm:cxn modelId="{0C5B2941-8070-46D4-8969-7DEEB41A1D5B}" type="presParOf" srcId="{840CE037-B430-4B53-99D1-28C658E2A309}" destId="{0EF12423-119E-4EA0-87FE-C2295E7F61C8}" srcOrd="1" destOrd="0" presId="urn:microsoft.com/office/officeart/2005/8/layout/hierarchy2"/>
    <dgm:cxn modelId="{E51ACA54-93BE-4659-98AB-6E5D85A9CA0D}" type="presParOf" srcId="{0EF12423-119E-4EA0-87FE-C2295E7F61C8}" destId="{BCD64F30-9D2E-4F08-AB8F-2605515EE7EE}" srcOrd="0" destOrd="0" presId="urn:microsoft.com/office/officeart/2005/8/layout/hierarchy2"/>
    <dgm:cxn modelId="{41FAA412-B724-4E23-A22C-12C49656889E}" type="presParOf" srcId="{BCD64F30-9D2E-4F08-AB8F-2605515EE7EE}" destId="{15EDAD12-F8FF-4570-A310-24F9DFECABFF}" srcOrd="0" destOrd="0" presId="urn:microsoft.com/office/officeart/2005/8/layout/hierarchy2"/>
    <dgm:cxn modelId="{21C36EF3-65AC-4A2C-ABEF-BE822A34B58E}" type="presParOf" srcId="{0EF12423-119E-4EA0-87FE-C2295E7F61C8}" destId="{3A372528-5231-40BF-84D5-AA2652FD1859}" srcOrd="1" destOrd="0" presId="urn:microsoft.com/office/officeart/2005/8/layout/hierarchy2"/>
    <dgm:cxn modelId="{1AAE7CAE-D64F-4781-A2FD-0673D6B55642}" type="presParOf" srcId="{3A372528-5231-40BF-84D5-AA2652FD1859}" destId="{35E5CCCA-0944-4E7B-BED3-4B50FCDEC269}" srcOrd="0" destOrd="0" presId="urn:microsoft.com/office/officeart/2005/8/layout/hierarchy2"/>
    <dgm:cxn modelId="{FD16ED01-A5BF-4311-B57C-B9A4F40A5B3D}" type="presParOf" srcId="{3A372528-5231-40BF-84D5-AA2652FD1859}" destId="{DC5EAA9E-6DA5-4F50-9D69-62FFBF0A1CCE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9615B7-DB8A-4E36-B144-75B17C4BA740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E6FE85-88AC-4058-8B0D-440EA717AEE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3114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6326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s odříznutým a zakulaceným jedním rohem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avoúhlý trojúhelník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10" name="Volný tvar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Volný tvar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grpSp>
        <p:nvGrpSpPr>
          <p:cNvPr id="2" name="Skupin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Volný tvar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Volný tvar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Dokument_aplikace_Microsoft_Word1.docx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diagramLayout" Target="../diagrams/layout1.xml"/><Relationship Id="rId7" Type="http://schemas.openxmlformats.org/officeDocument/2006/relationships/image" Target="../media/image16.w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18.png"/><Relationship Id="rId4" Type="http://schemas.openxmlformats.org/officeDocument/2006/relationships/diagramQuickStyle" Target="../diagrams/quickStyle1.xml"/><Relationship Id="rId9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slide" Target="slide1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952306"/>
              </p:ext>
            </p:extLst>
          </p:nvPr>
        </p:nvGraphicFramePr>
        <p:xfrm>
          <a:off x="819150" y="1044575"/>
          <a:ext cx="6970713" cy="539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7" name="Dokument" r:id="rId4" imgW="6076284" imgH="4709820" progId="Word.Document.12">
                  <p:embed/>
                </p:oleObj>
              </mc:Choice>
              <mc:Fallback>
                <p:oleObj name="Dokument" r:id="rId4" imgW="6076284" imgH="4709820" progId="Word.Document.12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9150" y="1044575"/>
                        <a:ext cx="6970713" cy="5391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251520" y="620688"/>
            <a:ext cx="87129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Kontrolní otázky</a:t>
            </a:r>
          </a:p>
          <a:p>
            <a:endParaRPr lang="cs-CZ" sz="32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Co je to „voucher“?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Uveďte možné způsoby platby za ubytovací služby.</a:t>
            </a: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Stručně charakterizujte jednotlivé způsoby platby za ubytovací služby.</a:t>
            </a:r>
          </a:p>
        </p:txBody>
      </p:sp>
      <p:pic>
        <p:nvPicPr>
          <p:cNvPr id="15363" name="Picture 3" descr="C:\Users\ucitel\AppData\Local\Microsoft\Windows\Temporary Internet Files\Content.IE5\VZ10GH42\MC90044190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88640"/>
            <a:ext cx="1188132" cy="1403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301421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159503" y="692696"/>
            <a:ext cx="87849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Formy stravování:</a:t>
            </a: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tvrtpenze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- snídaně,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olopenze - snídaně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+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večeře,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plná penze - snídaně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+ oběd +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večere,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ll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inclusive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- vše v ceně.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9460" name="Picture 4" descr="C:\Users\ucitel\AppData\Local\Microsoft\Windows\Temporary Internet Files\Content.IE5\0L3D1ZAZ\MP900448497[2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3673" y="3739684"/>
            <a:ext cx="4105974" cy="2737316"/>
          </a:xfrm>
          <a:prstGeom prst="ellipse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7413" y="327806"/>
            <a:ext cx="1311275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7021011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79512" y="620688"/>
            <a:ext cx="8784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673248616"/>
              </p:ext>
            </p:extLst>
          </p:nvPr>
        </p:nvGraphicFramePr>
        <p:xfrm>
          <a:off x="179512" y="1205462"/>
          <a:ext cx="8784976" cy="53918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8438" name="Picture 6" descr="C:\Users\ucitel\AppData\Local\Microsoft\Windows\Temporary Internet Files\Content.IE5\OHV3KILN\MC900234551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13026" y="4221088"/>
            <a:ext cx="1613916" cy="1800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1" name="Picture 9" descr="C:\Users\ucitel\AppData\Local\Microsoft\Windows\Temporary Internet Files\Content.IE5\OHV3KILN\MC900324594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" y="448576"/>
            <a:ext cx="2335067" cy="2216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720" y="69175"/>
            <a:ext cx="1095251" cy="1721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5569771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A52E310-698B-4954-BA7C-C945D798B8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>
                                            <p:graphicEl>
                                              <a:dgm id="{BA52E310-698B-4954-BA7C-C945D798B8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>
                                            <p:graphicEl>
                                              <a:dgm id="{BA52E310-698B-4954-BA7C-C945D798B8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2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0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C368ED0-7E76-4461-8526-BB0E418CB0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">
                                            <p:graphicEl>
                                              <a:dgm id="{BC368ED0-7E76-4461-8526-BB0E418CB0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">
                                            <p:graphicEl>
                                              <a:dgm id="{BC368ED0-7E76-4461-8526-BB0E418CB0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466684F-DAE3-49AB-8126-E0AD846987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">
                                            <p:graphicEl>
                                              <a:dgm id="{7466684F-DAE3-49AB-8126-E0AD846987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2">
                                            <p:graphicEl>
                                              <a:dgm id="{7466684F-DAE3-49AB-8126-E0AD846987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311E16E-5CF8-4668-A17B-BCB31098D9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">
                                            <p:graphicEl>
                                              <a:dgm id="{5311E16E-5CF8-4668-A17B-BCB31098D9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2">
                                            <p:graphicEl>
                                              <a:dgm id="{5311E16E-5CF8-4668-A17B-BCB31098D9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87C0E98-B66F-40CC-AA20-2D31200F9F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2">
                                            <p:graphicEl>
                                              <a:dgm id="{887C0E98-B66F-40CC-AA20-2D31200F9F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2">
                                            <p:graphicEl>
                                              <a:dgm id="{887C0E98-B66F-40CC-AA20-2D31200F9F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5A3A5F3-D9C5-45EA-A9D9-6035481800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2">
                                            <p:graphicEl>
                                              <a:dgm id="{05A3A5F3-D9C5-45EA-A9D9-6035481800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2">
                                            <p:graphicEl>
                                              <a:dgm id="{05A3A5F3-D9C5-45EA-A9D9-6035481800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F750FFF-FFEB-4B04-9118-D47C1C5092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">
                                            <p:graphicEl>
                                              <a:dgm id="{AF750FFF-FFEB-4B04-9118-D47C1C5092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">
                                            <p:graphicEl>
                                              <a:dgm id="{AF750FFF-FFEB-4B04-9118-D47C1C5092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7A3F800-0BF2-4BB4-BC3F-727E927FE7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">
                                            <p:graphicEl>
                                              <a:dgm id="{B7A3F800-0BF2-4BB4-BC3F-727E927FE7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">
                                            <p:graphicEl>
                                              <a:dgm id="{B7A3F800-0BF2-4BB4-BC3F-727E927FE7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4B56517-4CB1-45B1-BB98-D19D265CEF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2">
                                            <p:graphicEl>
                                              <a:dgm id="{44B56517-4CB1-45B1-BB98-D19D265CEF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2">
                                            <p:graphicEl>
                                              <a:dgm id="{44B56517-4CB1-45B1-BB98-D19D265CEF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9BC4BAC-D3C8-4BF9-A9B8-0515FD1A68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2">
                                            <p:graphicEl>
                                              <a:dgm id="{69BC4BAC-D3C8-4BF9-A9B8-0515FD1A68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2">
                                            <p:graphicEl>
                                              <a:dgm id="{69BC4BAC-D3C8-4BF9-A9B8-0515FD1A68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08C3FA9-6C9A-493E-94E2-FD7FFFDCFD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000" fill="hold"/>
                                        <p:tgtEl>
                                          <p:spTgt spid="2">
                                            <p:graphicEl>
                                              <a:dgm id="{308C3FA9-6C9A-493E-94E2-FD7FFFDCFD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000" fill="hold"/>
                                        <p:tgtEl>
                                          <p:spTgt spid="2">
                                            <p:graphicEl>
                                              <a:dgm id="{308C3FA9-6C9A-493E-94E2-FD7FFFDCFD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CD64F30-9D2E-4F08-AB8F-2605515EE7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00" fill="hold"/>
                                        <p:tgtEl>
                                          <p:spTgt spid="2">
                                            <p:graphicEl>
                                              <a:dgm id="{BCD64F30-9D2E-4F08-AB8F-2605515EE7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0" fill="hold"/>
                                        <p:tgtEl>
                                          <p:spTgt spid="2">
                                            <p:graphicEl>
                                              <a:dgm id="{BCD64F30-9D2E-4F08-AB8F-2605515EE7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5E5CCCA-0944-4E7B-BED3-4B50FCDEC2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">
                                            <p:graphicEl>
                                              <a:dgm id="{35E5CCCA-0944-4E7B-BED3-4B50FCDEC2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">
                                            <p:graphicEl>
                                              <a:dgm id="{35E5CCCA-0944-4E7B-BED3-4B50FCDEC2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23528" y="1196752"/>
            <a:ext cx="8280920" cy="1828800"/>
          </a:xfrm>
        </p:spPr>
        <p:txBody>
          <a:bodyPr>
            <a:noAutofit/>
          </a:bodyPr>
          <a:lstStyle/>
          <a:p>
            <a:pPr algn="ctr"/>
            <a:r>
              <a:rPr lang="cs-CZ" sz="5400" cap="all" dirty="0" smtClean="0">
                <a:solidFill>
                  <a:schemeClr val="tx1"/>
                </a:solidFill>
              </a:rPr>
              <a:t>Ubytovací a stravovací provoz</a:t>
            </a:r>
            <a:endParaRPr lang="cs-CZ" sz="5400" cap="all" dirty="0">
              <a:solidFill>
                <a:schemeClr val="tx1"/>
              </a:solidFill>
            </a:endParaRPr>
          </a:p>
        </p:txBody>
      </p:sp>
      <p:pic>
        <p:nvPicPr>
          <p:cNvPr id="11" name="Obrázek 10" descr="hote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3501008"/>
            <a:ext cx="2438400" cy="24384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67544" y="1340768"/>
            <a:ext cx="8280920" cy="1036712"/>
          </a:xfrm>
        </p:spPr>
        <p:txBody>
          <a:bodyPr>
            <a:noAutofit/>
          </a:bodyPr>
          <a:lstStyle/>
          <a:p>
            <a:pPr algn="ctr"/>
            <a:r>
              <a:rPr lang="cs-CZ" sz="5400" dirty="0" smtClean="0">
                <a:solidFill>
                  <a:schemeClr val="tx1"/>
                </a:solidFill>
              </a:rPr>
              <a:t>Způsoby platby</a:t>
            </a:r>
            <a:endParaRPr lang="cs-CZ" sz="5400" dirty="0">
              <a:solidFill>
                <a:schemeClr val="tx1"/>
              </a:solidFill>
            </a:endParaRPr>
          </a:p>
        </p:txBody>
      </p:sp>
      <p:pic>
        <p:nvPicPr>
          <p:cNvPr id="15364" name="Picture 4" descr="C:\Users\ucitel\AppData\Local\Microsoft\Windows\Temporary Internet Files\Content.IE5\ZRFDXG3F\MC90025065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852936"/>
            <a:ext cx="3655819" cy="2560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960929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62133" y="692696"/>
            <a:ext cx="89644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endParaRPr lang="pl-PL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Hotelový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 v odbytových střediscích hotelu zpravidla neplatí hotovými penězi, ale využívá tzv.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hotelový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účet, který je založen při příjezdu hosta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zatěžován částkami za jednotlivé služby, které host čerpal v hotelu. </a:t>
            </a:r>
            <a:endParaRPr lang="pl-PL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2556633" y="4319129"/>
            <a:ext cx="5097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Kontrolní otázka:</a:t>
            </a:r>
          </a:p>
          <a:p>
            <a:r>
              <a:rPr lang="cs-CZ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Uveďte členění gastronomického úseku hotelu.</a:t>
            </a:r>
            <a:endParaRPr lang="cs-CZ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6" name="Picture 2" descr="C:\Users\ucitel\AppData\Local\Microsoft\Windows\Temporary Internet Files\Content.IE5\0L3D1ZAZ\MC900407734[1].wm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877" y="4404815"/>
            <a:ext cx="765368" cy="765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ovéPole 6"/>
          <p:cNvSpPr txBox="1"/>
          <p:nvPr/>
        </p:nvSpPr>
        <p:spPr>
          <a:xfrm>
            <a:off x="1260489" y="517018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hlinkClick r:id="rId2" action="ppaction://hlinksldjump"/>
              </a:rPr>
              <a:t>Odpověď</a:t>
            </a:r>
            <a:endParaRPr lang="cs-CZ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6386" name="Picture 2" descr="C:\Users\ucitel\AppData\Local\Microsoft\Windows\Temporary Internet Files\Content.IE5\ZRFDXG3F\MC900238034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1397" y="3220488"/>
            <a:ext cx="2226236" cy="1567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79512" y="548680"/>
            <a:ext cx="89644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provedení služby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podá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obsluha hostovi účet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podpisu, přičemž jeden výtisk účtu obdrží host, druhý zůstává u obsluhy a předá se při vyúčtování střediska s tržbou kompetentnímu pracovníkovi hotelu. </a:t>
            </a:r>
            <a:endParaRPr lang="pl-PL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6386" name="Picture 2" descr="C:\Users\ucitel\AppData\Local\Microsoft\Windows\Temporary Internet Files\Content.IE5\ZRFDXG3F\MP900422443[2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425" y="2716489"/>
            <a:ext cx="3168352" cy="22029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7412" name="Picture 4" descr="C:\Users\ucitel\AppData\Local\Microsoft\Windows\Temporary Internet Files\Content.IE5\FI63LXJX\MC90041048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3436">
            <a:off x="6441733" y="3464192"/>
            <a:ext cx="1252426" cy="117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89357" y="5013176"/>
            <a:ext cx="89644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při odjezdu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platí celkovou částku,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která zahrnuje ubytování a konzumaci ve všech střediscích hotelu. 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81385052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69946" y="692696"/>
            <a:ext cx="896448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Kredity: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byly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zavedeny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 důvodu narůstajícího počtu hotelových podvodníků,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praxi to znamená, že host při příjezdu složí do pokladny určitý finanční obnos, ze kterého čerpá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služby,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případě, že částka není vyčerpána, tak se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hostovi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při odjezdu vyplácí  v hotovosti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8435" name="Picture 3" descr="C:\Users\ucitel\AppData\Local\Microsoft\Windows\Temporary Internet Files\Content.IE5\FI63LXJX\MC90035708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191254"/>
            <a:ext cx="2049392" cy="2436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-14768" y="590091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Voucher: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předplacený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poukaz u zprostředkovatele, na čerpání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služeb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něm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uvedených – ubytování, určitá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hlinkClick r:id="rId2" action="ppaction://hlinksldjump"/>
              </a:rPr>
              <a:t>forma stravování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aj.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voucher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proplacen hotelu zprostředkovatelem, který si buď nakupuje část lůžkové kapacity, nebo využívá množstevních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slev,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tento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systém se využívá zejména v rekreačních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turisticky zajímavých destinacích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0488" name="Picture 8" descr="C:\Users\ucitel\AppData\Local\Microsoft\Windows\Temporary Internet Files\Content.IE5\FI63LXJX\MC90041020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025882"/>
            <a:ext cx="1619126" cy="1714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9" dur="2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56951" y="548680"/>
            <a:ext cx="89644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Kreditní karta: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jednoduchý, stále více používaný způsob placení účtů,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karta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„projede“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terminálem, který ověří bonitu hosta, 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podepíše účet, obdrží zpět kartu a kopii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účtu,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případě, že má inkasující pracovník pochybnosti o pravosti karty, tak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ji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odebere a informuje kompetentní osoby dle pracovního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manuálu.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1511" name="Picture 7" descr="C:\Users\ucitel\AppData\Local\Microsoft\Windows\Temporary Internet Files\Content.IE5\OHV3KILN\MC90006003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360" y="4971235"/>
            <a:ext cx="2897947" cy="1895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7505862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" dur="2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 descr="C:\Users\ucitel\AppData\Local\Microsoft\Windows\Temporary Internet Files\Content.IE5\FI63LXJX\MC90031103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48503" y="764704"/>
            <a:ext cx="2780449" cy="190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délník 4"/>
          <p:cNvSpPr/>
          <p:nvPr/>
        </p:nvSpPr>
        <p:spPr>
          <a:xfrm>
            <a:off x="179512" y="908720"/>
            <a:ext cx="874944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Faktura (na </a:t>
            </a: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úvěr): </a:t>
            </a:r>
            <a:endParaRPr lang="cs-CZ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používá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 u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firem,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podmínkou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objednávka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podpis hosta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převzetí služeb (účtu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),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takto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zpracovaný účet se předá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ekonomickému úseku, který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vystaví na uvedenou částku faktura a poštou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ji pošle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objednavateli, který formou bezhotovostního platebního styku převede fakturovanou částku ze svého účtu na účet hotelu.</a:t>
            </a:r>
          </a:p>
          <a:p>
            <a:pPr marL="457200" indent="-457200">
              <a:buFont typeface="Wingdings" pitchFamily="2" charset="2"/>
              <a:buChar char="ü"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30542372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1509</TotalTime>
  <Words>325</Words>
  <Application>Microsoft Office PowerPoint</Application>
  <PresentationFormat>Předvádění na obrazovce (4:3)</PresentationFormat>
  <Paragraphs>47</Paragraphs>
  <Slides>12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8" baseType="lpstr">
      <vt:lpstr>Calibri</vt:lpstr>
      <vt:lpstr>Constantia</vt:lpstr>
      <vt:lpstr>Wingdings</vt:lpstr>
      <vt:lpstr>Wingdings 2</vt:lpstr>
      <vt:lpstr>Tok</vt:lpstr>
      <vt:lpstr>Dokument aplikace Microsoft Word</vt:lpstr>
      <vt:lpstr>Prezentace aplikace PowerPoint</vt:lpstr>
      <vt:lpstr>Ubytovací a stravovací provoz</vt:lpstr>
      <vt:lpstr>Způsoby platby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Ubytovací a stravovací provoz</dc:title>
  <dc:creator>hp</dc:creator>
  <cp:lastModifiedBy>pavlina.musalkova</cp:lastModifiedBy>
  <cp:revision>142</cp:revision>
  <dcterms:created xsi:type="dcterms:W3CDTF">2012-09-28T12:14:55Z</dcterms:created>
  <dcterms:modified xsi:type="dcterms:W3CDTF">2013-05-30T07:39:36Z</dcterms:modified>
</cp:coreProperties>
</file>