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65" r:id="rId2"/>
    <p:sldId id="256" r:id="rId3"/>
    <p:sldId id="267" r:id="rId4"/>
    <p:sldId id="257" r:id="rId5"/>
    <p:sldId id="269" r:id="rId6"/>
    <p:sldId id="291" r:id="rId7"/>
    <p:sldId id="313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2" r:id="rId18"/>
    <p:sldId id="301" r:id="rId19"/>
    <p:sldId id="304" r:id="rId20"/>
    <p:sldId id="305" r:id="rId21"/>
    <p:sldId id="303" r:id="rId22"/>
    <p:sldId id="307" r:id="rId23"/>
    <p:sldId id="306" r:id="rId24"/>
    <p:sldId id="308" r:id="rId25"/>
    <p:sldId id="309" r:id="rId26"/>
    <p:sldId id="310" r:id="rId27"/>
    <p:sldId id="311" r:id="rId28"/>
    <p:sldId id="312" r:id="rId2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4600" autoAdjust="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0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slide" Target="../slides/slide11.xml"/><Relationship Id="rId1" Type="http://schemas.openxmlformats.org/officeDocument/2006/relationships/slide" Target="../slides/slide8.xml"/><Relationship Id="rId4" Type="http://schemas.openxmlformats.org/officeDocument/2006/relationships/slide" Target="../slides/slide28.xml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slide" Target="../slides/slide12.xml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slide" Target="../slides/slide12.xml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slide" Target="../slides/slide12.xml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slide" Target="../slides/slide12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" Target="../slides/slide12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" Target="../slides/slide12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" Target="../slides/slide12.xm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slide" Target="../slides/slide12.xm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slide" Target="../slides/slide12.xml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slide" Target="../slides/slide12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48E98E-0BF2-40CE-AC12-905ECEFBA0BE}" type="doc">
      <dgm:prSet loTypeId="urn:microsoft.com/office/officeart/2005/8/layout/orgChart1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8FD2C900-024F-4DE5-B8AE-74A6C4CF3307}">
      <dgm:prSet phldrT="[Text]" custT="1"/>
      <dgm:spPr/>
      <dgm:t>
        <a:bodyPr/>
        <a:lstStyle/>
        <a:p>
          <a:r>
            <a: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Formy hotelové evidence</a:t>
          </a:r>
          <a:endParaRPr lang="cs-CZ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924E863-136D-4339-94F7-07B2E890D35A}" type="parTrans" cxnId="{67390F96-3402-4BBA-AA91-340B31837533}">
      <dgm:prSet/>
      <dgm:spPr/>
      <dgm:t>
        <a:bodyPr/>
        <a:lstStyle/>
        <a:p>
          <a:endParaRPr lang="cs-CZ"/>
        </a:p>
      </dgm:t>
    </dgm:pt>
    <dgm:pt modelId="{4976E2C0-09A6-4DA5-854D-E7D12B0E355E}" type="sibTrans" cxnId="{67390F96-3402-4BBA-AA91-340B31837533}">
      <dgm:prSet/>
      <dgm:spPr/>
      <dgm:t>
        <a:bodyPr/>
        <a:lstStyle/>
        <a:p>
          <a:endParaRPr lang="cs-CZ"/>
        </a:p>
      </dgm:t>
    </dgm:pt>
    <dgm:pt modelId="{F33E3BF9-9EB3-4C7C-863E-73C3A45DE68A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Přihlašovací evidence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9AD67A5-A172-41AE-95D1-3470CA599416}" type="parTrans" cxnId="{B791FA48-A909-45C2-81C3-6351C8202FE5}">
      <dgm:prSet/>
      <dgm:spPr/>
      <dgm:t>
        <a:bodyPr/>
        <a:lstStyle/>
        <a:p>
          <a:endParaRPr lang="cs-CZ"/>
        </a:p>
      </dgm:t>
    </dgm:pt>
    <dgm:pt modelId="{7DBC5D63-DD6F-49CA-A4CA-640631D4ABE1}" type="sibTrans" cxnId="{B791FA48-A909-45C2-81C3-6351C8202FE5}">
      <dgm:prSet/>
      <dgm:spPr/>
      <dgm:t>
        <a:bodyPr/>
        <a:lstStyle/>
        <a:p>
          <a:endParaRPr lang="cs-CZ"/>
        </a:p>
      </dgm:t>
    </dgm:pt>
    <dgm:pt modelId="{84A812B4-78BB-4AE3-848F-0966B4E39974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Provozní – operativní evidence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A143872-41C6-4D50-8D5A-0FBB8E223E03}" type="parTrans" cxnId="{1EF3062D-D5DD-444A-B84A-97A69208FFB1}">
      <dgm:prSet/>
      <dgm:spPr/>
      <dgm:t>
        <a:bodyPr/>
        <a:lstStyle/>
        <a:p>
          <a:endParaRPr lang="cs-CZ"/>
        </a:p>
      </dgm:t>
    </dgm:pt>
    <dgm:pt modelId="{A7EAFE7F-328C-4C4A-BF22-645B7EF765ED}" type="sibTrans" cxnId="{1EF3062D-D5DD-444A-B84A-97A69208FFB1}">
      <dgm:prSet/>
      <dgm:spPr/>
      <dgm:t>
        <a:bodyPr/>
        <a:lstStyle/>
        <a:p>
          <a:endParaRPr lang="cs-CZ"/>
        </a:p>
      </dgm:t>
    </dgm:pt>
    <dgm:pt modelId="{30BBAE1B-B278-4967-AEBB-AFB6E9ABD338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Finanční evidence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B5E8D26-D60F-4609-8B3E-1A00DC83A48A}" type="parTrans" cxnId="{93F4B286-4D6D-403E-AFAD-0DE614610559}">
      <dgm:prSet/>
      <dgm:spPr/>
      <dgm:t>
        <a:bodyPr/>
        <a:lstStyle/>
        <a:p>
          <a:endParaRPr lang="cs-CZ"/>
        </a:p>
      </dgm:t>
    </dgm:pt>
    <dgm:pt modelId="{F997D262-9FEE-40D9-A42B-E5A1A9503CFA}" type="sibTrans" cxnId="{93F4B286-4D6D-403E-AFAD-0DE614610559}">
      <dgm:prSet/>
      <dgm:spPr/>
      <dgm:t>
        <a:bodyPr/>
        <a:lstStyle/>
        <a:p>
          <a:endParaRPr lang="cs-CZ"/>
        </a:p>
      </dgm:t>
    </dgm:pt>
    <dgm:pt modelId="{C4652D7B-E322-485E-B188-4B7DECB4C5D8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Statistiky </a:t>
          </a:r>
        </a:p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 různé přehledy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9680BAB-C152-4EEA-96EC-22BFF259D5AB}" type="parTrans" cxnId="{296AE465-E40B-42D7-8F19-60795578C6E3}">
      <dgm:prSet/>
      <dgm:spPr/>
      <dgm:t>
        <a:bodyPr/>
        <a:lstStyle/>
        <a:p>
          <a:endParaRPr lang="cs-CZ"/>
        </a:p>
      </dgm:t>
    </dgm:pt>
    <dgm:pt modelId="{C09E5425-E53C-46CE-9B25-FF7E7533299C}" type="sibTrans" cxnId="{296AE465-E40B-42D7-8F19-60795578C6E3}">
      <dgm:prSet/>
      <dgm:spPr/>
      <dgm:t>
        <a:bodyPr/>
        <a:lstStyle/>
        <a:p>
          <a:endParaRPr lang="cs-CZ"/>
        </a:p>
      </dgm:t>
    </dgm:pt>
    <dgm:pt modelId="{3D5F27FB-406A-4B32-8676-2F855E65210E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4" action="ppaction://hlinksldjump"/>
            </a:rPr>
            <a:t>Směnárenská evidence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71D5B5E-B4F1-43CB-8279-0C301BFCC887}" type="parTrans" cxnId="{8B8C4A33-D288-4E26-9AB8-90D5CDBA95FB}">
      <dgm:prSet/>
      <dgm:spPr/>
      <dgm:t>
        <a:bodyPr/>
        <a:lstStyle/>
        <a:p>
          <a:endParaRPr lang="cs-CZ"/>
        </a:p>
      </dgm:t>
    </dgm:pt>
    <dgm:pt modelId="{A6AE8E5E-8F29-4869-9C3F-53264BA9F38D}" type="sibTrans" cxnId="{8B8C4A33-D288-4E26-9AB8-90D5CDBA95FB}">
      <dgm:prSet/>
      <dgm:spPr/>
      <dgm:t>
        <a:bodyPr/>
        <a:lstStyle/>
        <a:p>
          <a:endParaRPr lang="cs-CZ"/>
        </a:p>
      </dgm:t>
    </dgm:pt>
    <dgm:pt modelId="{956BB6B2-00C1-4A51-82E3-635F4F3A9C79}" type="pres">
      <dgm:prSet presAssocID="{C548E98E-0BF2-40CE-AC12-905ECEFBA0B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CD44711D-65DF-4CEF-A4D0-A4726D61CF93}" type="pres">
      <dgm:prSet presAssocID="{8FD2C900-024F-4DE5-B8AE-74A6C4CF3307}" presName="hierRoot1" presStyleCnt="0">
        <dgm:presLayoutVars>
          <dgm:hierBranch val="init"/>
        </dgm:presLayoutVars>
      </dgm:prSet>
      <dgm:spPr/>
    </dgm:pt>
    <dgm:pt modelId="{00531575-B43B-4309-80B2-D5B852ED596A}" type="pres">
      <dgm:prSet presAssocID="{8FD2C900-024F-4DE5-B8AE-74A6C4CF3307}" presName="rootComposite1" presStyleCnt="0"/>
      <dgm:spPr/>
    </dgm:pt>
    <dgm:pt modelId="{8A654FC0-98C3-4BDD-95A0-4B20B0F98F5C}" type="pres">
      <dgm:prSet presAssocID="{8FD2C900-024F-4DE5-B8AE-74A6C4CF3307}" presName="rootText1" presStyleLbl="node0" presStyleIdx="0" presStyleCnt="1" custScaleX="36204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7EC2DC6-9E0D-4AC8-A642-48F18F84F843}" type="pres">
      <dgm:prSet presAssocID="{8FD2C900-024F-4DE5-B8AE-74A6C4CF3307}" presName="rootConnector1" presStyleLbl="node1" presStyleIdx="0" presStyleCnt="0"/>
      <dgm:spPr/>
      <dgm:t>
        <a:bodyPr/>
        <a:lstStyle/>
        <a:p>
          <a:endParaRPr lang="cs-CZ"/>
        </a:p>
      </dgm:t>
    </dgm:pt>
    <dgm:pt modelId="{648037F5-A0D2-4EB8-92B9-EDE90E278453}" type="pres">
      <dgm:prSet presAssocID="{8FD2C900-024F-4DE5-B8AE-74A6C4CF3307}" presName="hierChild2" presStyleCnt="0"/>
      <dgm:spPr/>
    </dgm:pt>
    <dgm:pt modelId="{3A7D5A7E-66A0-4A02-AE4A-E3AF9C14F646}" type="pres">
      <dgm:prSet presAssocID="{09AD67A5-A172-41AE-95D1-3470CA599416}" presName="Name37" presStyleLbl="parChTrans1D2" presStyleIdx="0" presStyleCnt="5"/>
      <dgm:spPr/>
      <dgm:t>
        <a:bodyPr/>
        <a:lstStyle/>
        <a:p>
          <a:endParaRPr lang="cs-CZ"/>
        </a:p>
      </dgm:t>
    </dgm:pt>
    <dgm:pt modelId="{B3716732-837A-48C5-9801-44A08A7B7AF5}" type="pres">
      <dgm:prSet presAssocID="{F33E3BF9-9EB3-4C7C-863E-73C3A45DE68A}" presName="hierRoot2" presStyleCnt="0">
        <dgm:presLayoutVars>
          <dgm:hierBranch val="init"/>
        </dgm:presLayoutVars>
      </dgm:prSet>
      <dgm:spPr/>
    </dgm:pt>
    <dgm:pt modelId="{CD4BDF8E-4218-4982-9386-51A899A139F6}" type="pres">
      <dgm:prSet presAssocID="{F33E3BF9-9EB3-4C7C-863E-73C3A45DE68A}" presName="rootComposite" presStyleCnt="0"/>
      <dgm:spPr/>
    </dgm:pt>
    <dgm:pt modelId="{EEF1E195-EE23-4BF2-AC7D-7D1FE51D5D65}" type="pres">
      <dgm:prSet presAssocID="{F33E3BF9-9EB3-4C7C-863E-73C3A45DE68A}" presName="rootText" presStyleLbl="node2" presStyleIdx="0" presStyleCnt="5" custScaleY="3034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C417F61-48FB-4E60-9442-FC8101FBF6AB}" type="pres">
      <dgm:prSet presAssocID="{F33E3BF9-9EB3-4C7C-863E-73C3A45DE68A}" presName="rootConnector" presStyleLbl="node2" presStyleIdx="0" presStyleCnt="5"/>
      <dgm:spPr/>
      <dgm:t>
        <a:bodyPr/>
        <a:lstStyle/>
        <a:p>
          <a:endParaRPr lang="cs-CZ"/>
        </a:p>
      </dgm:t>
    </dgm:pt>
    <dgm:pt modelId="{2C0FF9F2-FE1B-4B60-8F92-209BBB852D2B}" type="pres">
      <dgm:prSet presAssocID="{F33E3BF9-9EB3-4C7C-863E-73C3A45DE68A}" presName="hierChild4" presStyleCnt="0"/>
      <dgm:spPr/>
    </dgm:pt>
    <dgm:pt modelId="{DF7D3ACE-669E-49C6-9E65-F698792D271C}" type="pres">
      <dgm:prSet presAssocID="{F33E3BF9-9EB3-4C7C-863E-73C3A45DE68A}" presName="hierChild5" presStyleCnt="0"/>
      <dgm:spPr/>
    </dgm:pt>
    <dgm:pt modelId="{38E3D828-3D94-42F0-B01B-9DF96C2F6BBF}" type="pres">
      <dgm:prSet presAssocID="{DA143872-41C6-4D50-8D5A-0FBB8E223E03}" presName="Name37" presStyleLbl="parChTrans1D2" presStyleIdx="1" presStyleCnt="5"/>
      <dgm:spPr/>
      <dgm:t>
        <a:bodyPr/>
        <a:lstStyle/>
        <a:p>
          <a:endParaRPr lang="cs-CZ"/>
        </a:p>
      </dgm:t>
    </dgm:pt>
    <dgm:pt modelId="{C60AC215-27D6-441D-82B1-A9851C59C358}" type="pres">
      <dgm:prSet presAssocID="{84A812B4-78BB-4AE3-848F-0966B4E39974}" presName="hierRoot2" presStyleCnt="0">
        <dgm:presLayoutVars>
          <dgm:hierBranch val="init"/>
        </dgm:presLayoutVars>
      </dgm:prSet>
      <dgm:spPr/>
    </dgm:pt>
    <dgm:pt modelId="{7BAAC448-D0EC-4DA9-B07D-99B47DBBF17F}" type="pres">
      <dgm:prSet presAssocID="{84A812B4-78BB-4AE3-848F-0966B4E39974}" presName="rootComposite" presStyleCnt="0"/>
      <dgm:spPr/>
    </dgm:pt>
    <dgm:pt modelId="{16D597DA-3019-4940-AD24-9500AB5FEB4A}" type="pres">
      <dgm:prSet presAssocID="{84A812B4-78BB-4AE3-848F-0966B4E39974}" presName="rootText" presStyleLbl="node2" presStyleIdx="1" presStyleCnt="5" custScaleY="3034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B9851C4-1063-452E-AF01-F1F1BA36AB86}" type="pres">
      <dgm:prSet presAssocID="{84A812B4-78BB-4AE3-848F-0966B4E39974}" presName="rootConnector" presStyleLbl="node2" presStyleIdx="1" presStyleCnt="5"/>
      <dgm:spPr/>
      <dgm:t>
        <a:bodyPr/>
        <a:lstStyle/>
        <a:p>
          <a:endParaRPr lang="cs-CZ"/>
        </a:p>
      </dgm:t>
    </dgm:pt>
    <dgm:pt modelId="{4FEFE0E6-2935-4EEC-84B3-AB2854DD1864}" type="pres">
      <dgm:prSet presAssocID="{84A812B4-78BB-4AE3-848F-0966B4E39974}" presName="hierChild4" presStyleCnt="0"/>
      <dgm:spPr/>
    </dgm:pt>
    <dgm:pt modelId="{447D0402-282A-4F10-AF12-6C8C4FD5859B}" type="pres">
      <dgm:prSet presAssocID="{84A812B4-78BB-4AE3-848F-0966B4E39974}" presName="hierChild5" presStyleCnt="0"/>
      <dgm:spPr/>
    </dgm:pt>
    <dgm:pt modelId="{5EAC9765-6B31-4893-A1A4-CA738188D976}" type="pres">
      <dgm:prSet presAssocID="{3B5E8D26-D60F-4609-8B3E-1A00DC83A48A}" presName="Name37" presStyleLbl="parChTrans1D2" presStyleIdx="2" presStyleCnt="5"/>
      <dgm:spPr/>
      <dgm:t>
        <a:bodyPr/>
        <a:lstStyle/>
        <a:p>
          <a:endParaRPr lang="cs-CZ"/>
        </a:p>
      </dgm:t>
    </dgm:pt>
    <dgm:pt modelId="{F5896B56-8F9D-4BCA-AB20-3748CBF8B1E7}" type="pres">
      <dgm:prSet presAssocID="{30BBAE1B-B278-4967-AEBB-AFB6E9ABD338}" presName="hierRoot2" presStyleCnt="0">
        <dgm:presLayoutVars>
          <dgm:hierBranch val="init"/>
        </dgm:presLayoutVars>
      </dgm:prSet>
      <dgm:spPr/>
    </dgm:pt>
    <dgm:pt modelId="{84DFCCBB-A096-4AA9-8E57-7A525D9A54DE}" type="pres">
      <dgm:prSet presAssocID="{30BBAE1B-B278-4967-AEBB-AFB6E9ABD338}" presName="rootComposite" presStyleCnt="0"/>
      <dgm:spPr/>
    </dgm:pt>
    <dgm:pt modelId="{C4881577-3132-4595-B9D2-87001F58A65F}" type="pres">
      <dgm:prSet presAssocID="{30BBAE1B-B278-4967-AEBB-AFB6E9ABD338}" presName="rootText" presStyleLbl="node2" presStyleIdx="2" presStyleCnt="5" custScaleY="3034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9EEBBCA-C74D-43B7-8B22-B6AFA9C63B13}" type="pres">
      <dgm:prSet presAssocID="{30BBAE1B-B278-4967-AEBB-AFB6E9ABD338}" presName="rootConnector" presStyleLbl="node2" presStyleIdx="2" presStyleCnt="5"/>
      <dgm:spPr/>
      <dgm:t>
        <a:bodyPr/>
        <a:lstStyle/>
        <a:p>
          <a:endParaRPr lang="cs-CZ"/>
        </a:p>
      </dgm:t>
    </dgm:pt>
    <dgm:pt modelId="{EB559F95-6F48-4615-BA8F-EA7FFE399120}" type="pres">
      <dgm:prSet presAssocID="{30BBAE1B-B278-4967-AEBB-AFB6E9ABD338}" presName="hierChild4" presStyleCnt="0"/>
      <dgm:spPr/>
    </dgm:pt>
    <dgm:pt modelId="{6881E1D3-6D8D-45A6-B5D3-36997AD38C49}" type="pres">
      <dgm:prSet presAssocID="{30BBAE1B-B278-4967-AEBB-AFB6E9ABD338}" presName="hierChild5" presStyleCnt="0"/>
      <dgm:spPr/>
    </dgm:pt>
    <dgm:pt modelId="{DF237AD7-2724-4627-9D67-B27BC69829F0}" type="pres">
      <dgm:prSet presAssocID="{371D5B5E-B4F1-43CB-8279-0C301BFCC887}" presName="Name37" presStyleLbl="parChTrans1D2" presStyleIdx="3" presStyleCnt="5"/>
      <dgm:spPr/>
      <dgm:t>
        <a:bodyPr/>
        <a:lstStyle/>
        <a:p>
          <a:endParaRPr lang="cs-CZ"/>
        </a:p>
      </dgm:t>
    </dgm:pt>
    <dgm:pt modelId="{CBDE1D7C-F5F9-4747-84CF-8E4BFDAD01A7}" type="pres">
      <dgm:prSet presAssocID="{3D5F27FB-406A-4B32-8676-2F855E65210E}" presName="hierRoot2" presStyleCnt="0">
        <dgm:presLayoutVars>
          <dgm:hierBranch val="init"/>
        </dgm:presLayoutVars>
      </dgm:prSet>
      <dgm:spPr/>
    </dgm:pt>
    <dgm:pt modelId="{28B9F973-E658-42F5-8350-364543C3B13E}" type="pres">
      <dgm:prSet presAssocID="{3D5F27FB-406A-4B32-8676-2F855E65210E}" presName="rootComposite" presStyleCnt="0"/>
      <dgm:spPr/>
    </dgm:pt>
    <dgm:pt modelId="{FCF8EF4D-5AA6-49CA-9143-B194DCB35AD8}" type="pres">
      <dgm:prSet presAssocID="{3D5F27FB-406A-4B32-8676-2F855E65210E}" presName="rootText" presStyleLbl="node2" presStyleIdx="3" presStyleCnt="5" custScaleY="3034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5C5F764-BD1E-4BE5-8860-213E811860A5}" type="pres">
      <dgm:prSet presAssocID="{3D5F27FB-406A-4B32-8676-2F855E65210E}" presName="rootConnector" presStyleLbl="node2" presStyleIdx="3" presStyleCnt="5"/>
      <dgm:spPr/>
      <dgm:t>
        <a:bodyPr/>
        <a:lstStyle/>
        <a:p>
          <a:endParaRPr lang="cs-CZ"/>
        </a:p>
      </dgm:t>
    </dgm:pt>
    <dgm:pt modelId="{1B3BBBA6-7D5A-40B1-86DE-2413A90E2F86}" type="pres">
      <dgm:prSet presAssocID="{3D5F27FB-406A-4B32-8676-2F855E65210E}" presName="hierChild4" presStyleCnt="0"/>
      <dgm:spPr/>
    </dgm:pt>
    <dgm:pt modelId="{21FC3C4C-7360-4717-AFEC-E5BD3A68E931}" type="pres">
      <dgm:prSet presAssocID="{3D5F27FB-406A-4B32-8676-2F855E65210E}" presName="hierChild5" presStyleCnt="0"/>
      <dgm:spPr/>
    </dgm:pt>
    <dgm:pt modelId="{C194A8D0-34CD-4015-96E2-023E8AD5F72A}" type="pres">
      <dgm:prSet presAssocID="{89680BAB-C152-4EEA-96EC-22BFF259D5AB}" presName="Name37" presStyleLbl="parChTrans1D2" presStyleIdx="4" presStyleCnt="5"/>
      <dgm:spPr/>
      <dgm:t>
        <a:bodyPr/>
        <a:lstStyle/>
        <a:p>
          <a:endParaRPr lang="cs-CZ"/>
        </a:p>
      </dgm:t>
    </dgm:pt>
    <dgm:pt modelId="{F1C8A103-94F3-416F-9FF4-6D41E0F08AB1}" type="pres">
      <dgm:prSet presAssocID="{C4652D7B-E322-485E-B188-4B7DECB4C5D8}" presName="hierRoot2" presStyleCnt="0">
        <dgm:presLayoutVars>
          <dgm:hierBranch val="init"/>
        </dgm:presLayoutVars>
      </dgm:prSet>
      <dgm:spPr/>
    </dgm:pt>
    <dgm:pt modelId="{171E6270-1F67-4691-8F2D-B15B7B9F4FF6}" type="pres">
      <dgm:prSet presAssocID="{C4652D7B-E322-485E-B188-4B7DECB4C5D8}" presName="rootComposite" presStyleCnt="0"/>
      <dgm:spPr/>
    </dgm:pt>
    <dgm:pt modelId="{AE31A8D5-3224-4C88-A9C4-43D2AF9E0F46}" type="pres">
      <dgm:prSet presAssocID="{C4652D7B-E322-485E-B188-4B7DECB4C5D8}" presName="rootText" presStyleLbl="node2" presStyleIdx="4" presStyleCnt="5" custScaleY="30349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E76C764-639B-479B-A64F-2684372C89B6}" type="pres">
      <dgm:prSet presAssocID="{C4652D7B-E322-485E-B188-4B7DECB4C5D8}" presName="rootConnector" presStyleLbl="node2" presStyleIdx="4" presStyleCnt="5"/>
      <dgm:spPr/>
      <dgm:t>
        <a:bodyPr/>
        <a:lstStyle/>
        <a:p>
          <a:endParaRPr lang="cs-CZ"/>
        </a:p>
      </dgm:t>
    </dgm:pt>
    <dgm:pt modelId="{852D5D30-E8FF-4218-8C48-13921B745B52}" type="pres">
      <dgm:prSet presAssocID="{C4652D7B-E322-485E-B188-4B7DECB4C5D8}" presName="hierChild4" presStyleCnt="0"/>
      <dgm:spPr/>
    </dgm:pt>
    <dgm:pt modelId="{8648F543-6421-4C4F-92BB-A51B70F511EC}" type="pres">
      <dgm:prSet presAssocID="{C4652D7B-E322-485E-B188-4B7DECB4C5D8}" presName="hierChild5" presStyleCnt="0"/>
      <dgm:spPr/>
    </dgm:pt>
    <dgm:pt modelId="{CD440E08-3D35-43DF-8485-566C9B252E44}" type="pres">
      <dgm:prSet presAssocID="{8FD2C900-024F-4DE5-B8AE-74A6C4CF3307}" presName="hierChild3" presStyleCnt="0"/>
      <dgm:spPr/>
    </dgm:pt>
  </dgm:ptLst>
  <dgm:cxnLst>
    <dgm:cxn modelId="{AEAE09FE-EFF6-44D1-A9A5-CADE1151BAEC}" type="presOf" srcId="{C4652D7B-E322-485E-B188-4B7DECB4C5D8}" destId="{AE31A8D5-3224-4C88-A9C4-43D2AF9E0F46}" srcOrd="0" destOrd="0" presId="urn:microsoft.com/office/officeart/2005/8/layout/orgChart1"/>
    <dgm:cxn modelId="{5512D4E9-FAD2-429C-8ECD-44E15EBD2A9A}" type="presOf" srcId="{C548E98E-0BF2-40CE-AC12-905ECEFBA0BE}" destId="{956BB6B2-00C1-4A51-82E3-635F4F3A9C79}" srcOrd="0" destOrd="0" presId="urn:microsoft.com/office/officeart/2005/8/layout/orgChart1"/>
    <dgm:cxn modelId="{1BD88986-E298-4C8C-993C-7F73183ECF08}" type="presOf" srcId="{84A812B4-78BB-4AE3-848F-0966B4E39974}" destId="{AB9851C4-1063-452E-AF01-F1F1BA36AB86}" srcOrd="1" destOrd="0" presId="urn:microsoft.com/office/officeart/2005/8/layout/orgChart1"/>
    <dgm:cxn modelId="{85BBFDEF-0D50-47B8-A294-AF7D1B7A3039}" type="presOf" srcId="{F33E3BF9-9EB3-4C7C-863E-73C3A45DE68A}" destId="{AC417F61-48FB-4E60-9442-FC8101FBF6AB}" srcOrd="1" destOrd="0" presId="urn:microsoft.com/office/officeart/2005/8/layout/orgChart1"/>
    <dgm:cxn modelId="{DBC30F98-E8BD-4A2F-B7E6-F847993C98E6}" type="presOf" srcId="{30BBAE1B-B278-4967-AEBB-AFB6E9ABD338}" destId="{A9EEBBCA-C74D-43B7-8B22-B6AFA9C63B13}" srcOrd="1" destOrd="0" presId="urn:microsoft.com/office/officeart/2005/8/layout/orgChart1"/>
    <dgm:cxn modelId="{93F4B286-4D6D-403E-AFAD-0DE614610559}" srcId="{8FD2C900-024F-4DE5-B8AE-74A6C4CF3307}" destId="{30BBAE1B-B278-4967-AEBB-AFB6E9ABD338}" srcOrd="2" destOrd="0" parTransId="{3B5E8D26-D60F-4609-8B3E-1A00DC83A48A}" sibTransId="{F997D262-9FEE-40D9-A42B-E5A1A9503CFA}"/>
    <dgm:cxn modelId="{FD89F592-6BD1-4FAF-87AB-C453C5327107}" type="presOf" srcId="{84A812B4-78BB-4AE3-848F-0966B4E39974}" destId="{16D597DA-3019-4940-AD24-9500AB5FEB4A}" srcOrd="0" destOrd="0" presId="urn:microsoft.com/office/officeart/2005/8/layout/orgChart1"/>
    <dgm:cxn modelId="{4C7C2FEF-667C-4DA4-8489-FFBD487E90CE}" type="presOf" srcId="{3B5E8D26-D60F-4609-8B3E-1A00DC83A48A}" destId="{5EAC9765-6B31-4893-A1A4-CA738188D976}" srcOrd="0" destOrd="0" presId="urn:microsoft.com/office/officeart/2005/8/layout/orgChart1"/>
    <dgm:cxn modelId="{1EF3062D-D5DD-444A-B84A-97A69208FFB1}" srcId="{8FD2C900-024F-4DE5-B8AE-74A6C4CF3307}" destId="{84A812B4-78BB-4AE3-848F-0966B4E39974}" srcOrd="1" destOrd="0" parTransId="{DA143872-41C6-4D50-8D5A-0FBB8E223E03}" sibTransId="{A7EAFE7F-328C-4C4A-BF22-645B7EF765ED}"/>
    <dgm:cxn modelId="{31272FB1-4877-4D37-8F4F-58ADFD20D14B}" type="presOf" srcId="{30BBAE1B-B278-4967-AEBB-AFB6E9ABD338}" destId="{C4881577-3132-4595-B9D2-87001F58A65F}" srcOrd="0" destOrd="0" presId="urn:microsoft.com/office/officeart/2005/8/layout/orgChart1"/>
    <dgm:cxn modelId="{67390F96-3402-4BBA-AA91-340B31837533}" srcId="{C548E98E-0BF2-40CE-AC12-905ECEFBA0BE}" destId="{8FD2C900-024F-4DE5-B8AE-74A6C4CF3307}" srcOrd="0" destOrd="0" parTransId="{5924E863-136D-4339-94F7-07B2E890D35A}" sibTransId="{4976E2C0-09A6-4DA5-854D-E7D12B0E355E}"/>
    <dgm:cxn modelId="{B5946F3A-6430-4AFE-B8D3-45048E9294C3}" type="presOf" srcId="{3D5F27FB-406A-4B32-8676-2F855E65210E}" destId="{FCF8EF4D-5AA6-49CA-9143-B194DCB35AD8}" srcOrd="0" destOrd="0" presId="urn:microsoft.com/office/officeart/2005/8/layout/orgChart1"/>
    <dgm:cxn modelId="{B791FA48-A909-45C2-81C3-6351C8202FE5}" srcId="{8FD2C900-024F-4DE5-B8AE-74A6C4CF3307}" destId="{F33E3BF9-9EB3-4C7C-863E-73C3A45DE68A}" srcOrd="0" destOrd="0" parTransId="{09AD67A5-A172-41AE-95D1-3470CA599416}" sibTransId="{7DBC5D63-DD6F-49CA-A4CA-640631D4ABE1}"/>
    <dgm:cxn modelId="{3EAF36CE-63D3-4736-B4BF-6FA8147B0E71}" type="presOf" srcId="{371D5B5E-B4F1-43CB-8279-0C301BFCC887}" destId="{DF237AD7-2724-4627-9D67-B27BC69829F0}" srcOrd="0" destOrd="0" presId="urn:microsoft.com/office/officeart/2005/8/layout/orgChart1"/>
    <dgm:cxn modelId="{0ABAFFE1-7376-4120-A5D8-8B2B68B82C2D}" type="presOf" srcId="{8FD2C900-024F-4DE5-B8AE-74A6C4CF3307}" destId="{8A654FC0-98C3-4BDD-95A0-4B20B0F98F5C}" srcOrd="0" destOrd="0" presId="urn:microsoft.com/office/officeart/2005/8/layout/orgChart1"/>
    <dgm:cxn modelId="{8B8C4A33-D288-4E26-9AB8-90D5CDBA95FB}" srcId="{8FD2C900-024F-4DE5-B8AE-74A6C4CF3307}" destId="{3D5F27FB-406A-4B32-8676-2F855E65210E}" srcOrd="3" destOrd="0" parTransId="{371D5B5E-B4F1-43CB-8279-0C301BFCC887}" sibTransId="{A6AE8E5E-8F29-4869-9C3F-53264BA9F38D}"/>
    <dgm:cxn modelId="{8359E0B3-0183-4418-9B2E-1A6464F86BE4}" type="presOf" srcId="{C4652D7B-E322-485E-B188-4B7DECB4C5D8}" destId="{1E76C764-639B-479B-A64F-2684372C89B6}" srcOrd="1" destOrd="0" presId="urn:microsoft.com/office/officeart/2005/8/layout/orgChart1"/>
    <dgm:cxn modelId="{57F92D8E-1B8F-45E2-9CC7-7B17BA2A2F5D}" type="presOf" srcId="{89680BAB-C152-4EEA-96EC-22BFF259D5AB}" destId="{C194A8D0-34CD-4015-96E2-023E8AD5F72A}" srcOrd="0" destOrd="0" presId="urn:microsoft.com/office/officeart/2005/8/layout/orgChart1"/>
    <dgm:cxn modelId="{0BD557AB-4DC3-4D68-9348-72BF6AA235EE}" type="presOf" srcId="{DA143872-41C6-4D50-8D5A-0FBB8E223E03}" destId="{38E3D828-3D94-42F0-B01B-9DF96C2F6BBF}" srcOrd="0" destOrd="0" presId="urn:microsoft.com/office/officeart/2005/8/layout/orgChart1"/>
    <dgm:cxn modelId="{296AE465-E40B-42D7-8F19-60795578C6E3}" srcId="{8FD2C900-024F-4DE5-B8AE-74A6C4CF3307}" destId="{C4652D7B-E322-485E-B188-4B7DECB4C5D8}" srcOrd="4" destOrd="0" parTransId="{89680BAB-C152-4EEA-96EC-22BFF259D5AB}" sibTransId="{C09E5425-E53C-46CE-9B25-FF7E7533299C}"/>
    <dgm:cxn modelId="{9B3DABF8-06C9-4F27-818C-A4029ACD91FA}" type="presOf" srcId="{8FD2C900-024F-4DE5-B8AE-74A6C4CF3307}" destId="{D7EC2DC6-9E0D-4AC8-A642-48F18F84F843}" srcOrd="1" destOrd="0" presId="urn:microsoft.com/office/officeart/2005/8/layout/orgChart1"/>
    <dgm:cxn modelId="{58F0FD54-C198-4382-A3C8-0512CC83E1C3}" type="presOf" srcId="{09AD67A5-A172-41AE-95D1-3470CA599416}" destId="{3A7D5A7E-66A0-4A02-AE4A-E3AF9C14F646}" srcOrd="0" destOrd="0" presId="urn:microsoft.com/office/officeart/2005/8/layout/orgChart1"/>
    <dgm:cxn modelId="{5F4F2F05-D2BA-4BBB-B648-AED984C15C78}" type="presOf" srcId="{3D5F27FB-406A-4B32-8676-2F855E65210E}" destId="{75C5F764-BD1E-4BE5-8860-213E811860A5}" srcOrd="1" destOrd="0" presId="urn:microsoft.com/office/officeart/2005/8/layout/orgChart1"/>
    <dgm:cxn modelId="{37CAB652-3459-45D0-97A1-F227A4F652D6}" type="presOf" srcId="{F33E3BF9-9EB3-4C7C-863E-73C3A45DE68A}" destId="{EEF1E195-EE23-4BF2-AC7D-7D1FE51D5D65}" srcOrd="0" destOrd="0" presId="urn:microsoft.com/office/officeart/2005/8/layout/orgChart1"/>
    <dgm:cxn modelId="{3D0DC35B-211D-4E84-82AF-BEF2653FBDEB}" type="presParOf" srcId="{956BB6B2-00C1-4A51-82E3-635F4F3A9C79}" destId="{CD44711D-65DF-4CEF-A4D0-A4726D61CF93}" srcOrd="0" destOrd="0" presId="urn:microsoft.com/office/officeart/2005/8/layout/orgChart1"/>
    <dgm:cxn modelId="{834EDF43-8081-4D2B-8D8D-95B2E92CE3DE}" type="presParOf" srcId="{CD44711D-65DF-4CEF-A4D0-A4726D61CF93}" destId="{00531575-B43B-4309-80B2-D5B852ED596A}" srcOrd="0" destOrd="0" presId="urn:microsoft.com/office/officeart/2005/8/layout/orgChart1"/>
    <dgm:cxn modelId="{B109CAB4-481E-467B-81B0-0AF58EDB10BD}" type="presParOf" srcId="{00531575-B43B-4309-80B2-D5B852ED596A}" destId="{8A654FC0-98C3-4BDD-95A0-4B20B0F98F5C}" srcOrd="0" destOrd="0" presId="urn:microsoft.com/office/officeart/2005/8/layout/orgChart1"/>
    <dgm:cxn modelId="{FA2F2573-3A25-43B4-AD67-2C1F4AE65983}" type="presParOf" srcId="{00531575-B43B-4309-80B2-D5B852ED596A}" destId="{D7EC2DC6-9E0D-4AC8-A642-48F18F84F843}" srcOrd="1" destOrd="0" presId="urn:microsoft.com/office/officeart/2005/8/layout/orgChart1"/>
    <dgm:cxn modelId="{5AC26160-83F8-4690-95A7-AA20E8580975}" type="presParOf" srcId="{CD44711D-65DF-4CEF-A4D0-A4726D61CF93}" destId="{648037F5-A0D2-4EB8-92B9-EDE90E278453}" srcOrd="1" destOrd="0" presId="urn:microsoft.com/office/officeart/2005/8/layout/orgChart1"/>
    <dgm:cxn modelId="{55E95609-AD62-4C38-8735-116D965DEFDD}" type="presParOf" srcId="{648037F5-A0D2-4EB8-92B9-EDE90E278453}" destId="{3A7D5A7E-66A0-4A02-AE4A-E3AF9C14F646}" srcOrd="0" destOrd="0" presId="urn:microsoft.com/office/officeart/2005/8/layout/orgChart1"/>
    <dgm:cxn modelId="{DF199857-A5E0-49AF-833D-0B89917058DF}" type="presParOf" srcId="{648037F5-A0D2-4EB8-92B9-EDE90E278453}" destId="{B3716732-837A-48C5-9801-44A08A7B7AF5}" srcOrd="1" destOrd="0" presId="urn:microsoft.com/office/officeart/2005/8/layout/orgChart1"/>
    <dgm:cxn modelId="{BA17BA1E-9A1A-4770-A15D-9929C3D31E1E}" type="presParOf" srcId="{B3716732-837A-48C5-9801-44A08A7B7AF5}" destId="{CD4BDF8E-4218-4982-9386-51A899A139F6}" srcOrd="0" destOrd="0" presId="urn:microsoft.com/office/officeart/2005/8/layout/orgChart1"/>
    <dgm:cxn modelId="{529A8707-1F3A-4F5C-88AA-1CEFC8605DFE}" type="presParOf" srcId="{CD4BDF8E-4218-4982-9386-51A899A139F6}" destId="{EEF1E195-EE23-4BF2-AC7D-7D1FE51D5D65}" srcOrd="0" destOrd="0" presId="urn:microsoft.com/office/officeart/2005/8/layout/orgChart1"/>
    <dgm:cxn modelId="{C09E37BE-FE69-43A4-8525-3EE1521FF4AB}" type="presParOf" srcId="{CD4BDF8E-4218-4982-9386-51A899A139F6}" destId="{AC417F61-48FB-4E60-9442-FC8101FBF6AB}" srcOrd="1" destOrd="0" presId="urn:microsoft.com/office/officeart/2005/8/layout/orgChart1"/>
    <dgm:cxn modelId="{1F5800E4-3F5A-4E7A-AE53-7DCFBDEDA106}" type="presParOf" srcId="{B3716732-837A-48C5-9801-44A08A7B7AF5}" destId="{2C0FF9F2-FE1B-4B60-8F92-209BBB852D2B}" srcOrd="1" destOrd="0" presId="urn:microsoft.com/office/officeart/2005/8/layout/orgChart1"/>
    <dgm:cxn modelId="{9F32A4D0-FAD6-4077-983C-B14D4823EED8}" type="presParOf" srcId="{B3716732-837A-48C5-9801-44A08A7B7AF5}" destId="{DF7D3ACE-669E-49C6-9E65-F698792D271C}" srcOrd="2" destOrd="0" presId="urn:microsoft.com/office/officeart/2005/8/layout/orgChart1"/>
    <dgm:cxn modelId="{253E92E5-1A93-4EF1-B5A6-537FFFE65577}" type="presParOf" srcId="{648037F5-A0D2-4EB8-92B9-EDE90E278453}" destId="{38E3D828-3D94-42F0-B01B-9DF96C2F6BBF}" srcOrd="2" destOrd="0" presId="urn:microsoft.com/office/officeart/2005/8/layout/orgChart1"/>
    <dgm:cxn modelId="{7D0E3D09-5E5B-4323-B701-183F1F6F38A6}" type="presParOf" srcId="{648037F5-A0D2-4EB8-92B9-EDE90E278453}" destId="{C60AC215-27D6-441D-82B1-A9851C59C358}" srcOrd="3" destOrd="0" presId="urn:microsoft.com/office/officeart/2005/8/layout/orgChart1"/>
    <dgm:cxn modelId="{9E5DA1CF-C860-4296-AA49-53B3B0D42DE1}" type="presParOf" srcId="{C60AC215-27D6-441D-82B1-A9851C59C358}" destId="{7BAAC448-D0EC-4DA9-B07D-99B47DBBF17F}" srcOrd="0" destOrd="0" presId="urn:microsoft.com/office/officeart/2005/8/layout/orgChart1"/>
    <dgm:cxn modelId="{3D31D4F8-BC5E-4B0D-99F8-89D4A932C1BB}" type="presParOf" srcId="{7BAAC448-D0EC-4DA9-B07D-99B47DBBF17F}" destId="{16D597DA-3019-4940-AD24-9500AB5FEB4A}" srcOrd="0" destOrd="0" presId="urn:microsoft.com/office/officeart/2005/8/layout/orgChart1"/>
    <dgm:cxn modelId="{695B52F3-78FB-4302-A1F7-B19192EF8151}" type="presParOf" srcId="{7BAAC448-D0EC-4DA9-B07D-99B47DBBF17F}" destId="{AB9851C4-1063-452E-AF01-F1F1BA36AB86}" srcOrd="1" destOrd="0" presId="urn:microsoft.com/office/officeart/2005/8/layout/orgChart1"/>
    <dgm:cxn modelId="{0E823C77-C6B0-4B1C-B4C6-2306777969DA}" type="presParOf" srcId="{C60AC215-27D6-441D-82B1-A9851C59C358}" destId="{4FEFE0E6-2935-4EEC-84B3-AB2854DD1864}" srcOrd="1" destOrd="0" presId="urn:microsoft.com/office/officeart/2005/8/layout/orgChart1"/>
    <dgm:cxn modelId="{617E7ADF-FE08-48DC-A646-DEF080AF5ABE}" type="presParOf" srcId="{C60AC215-27D6-441D-82B1-A9851C59C358}" destId="{447D0402-282A-4F10-AF12-6C8C4FD5859B}" srcOrd="2" destOrd="0" presId="urn:microsoft.com/office/officeart/2005/8/layout/orgChart1"/>
    <dgm:cxn modelId="{6DC34839-0849-401C-B948-7F0B0DA60EC4}" type="presParOf" srcId="{648037F5-A0D2-4EB8-92B9-EDE90E278453}" destId="{5EAC9765-6B31-4893-A1A4-CA738188D976}" srcOrd="4" destOrd="0" presId="urn:microsoft.com/office/officeart/2005/8/layout/orgChart1"/>
    <dgm:cxn modelId="{96CA1E02-375C-4015-BCBB-F36C4A028F8D}" type="presParOf" srcId="{648037F5-A0D2-4EB8-92B9-EDE90E278453}" destId="{F5896B56-8F9D-4BCA-AB20-3748CBF8B1E7}" srcOrd="5" destOrd="0" presId="urn:microsoft.com/office/officeart/2005/8/layout/orgChart1"/>
    <dgm:cxn modelId="{ADB02FDA-14E0-4DD5-85C2-0ED9317BD461}" type="presParOf" srcId="{F5896B56-8F9D-4BCA-AB20-3748CBF8B1E7}" destId="{84DFCCBB-A096-4AA9-8E57-7A525D9A54DE}" srcOrd="0" destOrd="0" presId="urn:microsoft.com/office/officeart/2005/8/layout/orgChart1"/>
    <dgm:cxn modelId="{BEEFD7E3-CE7F-4DE9-9DC2-15B90E0EC456}" type="presParOf" srcId="{84DFCCBB-A096-4AA9-8E57-7A525D9A54DE}" destId="{C4881577-3132-4595-B9D2-87001F58A65F}" srcOrd="0" destOrd="0" presId="urn:microsoft.com/office/officeart/2005/8/layout/orgChart1"/>
    <dgm:cxn modelId="{BF5301A6-668B-4910-8353-F0850B96FBFB}" type="presParOf" srcId="{84DFCCBB-A096-4AA9-8E57-7A525D9A54DE}" destId="{A9EEBBCA-C74D-43B7-8B22-B6AFA9C63B13}" srcOrd="1" destOrd="0" presId="urn:microsoft.com/office/officeart/2005/8/layout/orgChart1"/>
    <dgm:cxn modelId="{DC0B7032-7460-4F48-A9DE-EEBB937DA63E}" type="presParOf" srcId="{F5896B56-8F9D-4BCA-AB20-3748CBF8B1E7}" destId="{EB559F95-6F48-4615-BA8F-EA7FFE399120}" srcOrd="1" destOrd="0" presId="urn:microsoft.com/office/officeart/2005/8/layout/orgChart1"/>
    <dgm:cxn modelId="{B8973C50-A8ED-47C7-8929-DA6A23BFD36F}" type="presParOf" srcId="{F5896B56-8F9D-4BCA-AB20-3748CBF8B1E7}" destId="{6881E1D3-6D8D-45A6-B5D3-36997AD38C49}" srcOrd="2" destOrd="0" presId="urn:microsoft.com/office/officeart/2005/8/layout/orgChart1"/>
    <dgm:cxn modelId="{6B29884C-1E9D-4550-BDB8-9EB0F0ED3A24}" type="presParOf" srcId="{648037F5-A0D2-4EB8-92B9-EDE90E278453}" destId="{DF237AD7-2724-4627-9D67-B27BC69829F0}" srcOrd="6" destOrd="0" presId="urn:microsoft.com/office/officeart/2005/8/layout/orgChart1"/>
    <dgm:cxn modelId="{84E6D5B2-2727-4B16-B8D1-54D3FD658156}" type="presParOf" srcId="{648037F5-A0D2-4EB8-92B9-EDE90E278453}" destId="{CBDE1D7C-F5F9-4747-84CF-8E4BFDAD01A7}" srcOrd="7" destOrd="0" presId="urn:microsoft.com/office/officeart/2005/8/layout/orgChart1"/>
    <dgm:cxn modelId="{308CBC62-D172-4D3A-A78E-6ABD6B8D8A3E}" type="presParOf" srcId="{CBDE1D7C-F5F9-4747-84CF-8E4BFDAD01A7}" destId="{28B9F973-E658-42F5-8350-364543C3B13E}" srcOrd="0" destOrd="0" presId="urn:microsoft.com/office/officeart/2005/8/layout/orgChart1"/>
    <dgm:cxn modelId="{310578C8-46F6-4F67-9C68-3F1AA786D102}" type="presParOf" srcId="{28B9F973-E658-42F5-8350-364543C3B13E}" destId="{FCF8EF4D-5AA6-49CA-9143-B194DCB35AD8}" srcOrd="0" destOrd="0" presId="urn:microsoft.com/office/officeart/2005/8/layout/orgChart1"/>
    <dgm:cxn modelId="{0D45D5F7-9EC2-45FE-9168-BD66FEE5B454}" type="presParOf" srcId="{28B9F973-E658-42F5-8350-364543C3B13E}" destId="{75C5F764-BD1E-4BE5-8860-213E811860A5}" srcOrd="1" destOrd="0" presId="urn:microsoft.com/office/officeart/2005/8/layout/orgChart1"/>
    <dgm:cxn modelId="{D215E898-0B21-42AD-A412-A87962C1FDE5}" type="presParOf" srcId="{CBDE1D7C-F5F9-4747-84CF-8E4BFDAD01A7}" destId="{1B3BBBA6-7D5A-40B1-86DE-2413A90E2F86}" srcOrd="1" destOrd="0" presId="urn:microsoft.com/office/officeart/2005/8/layout/orgChart1"/>
    <dgm:cxn modelId="{540D7847-4A75-4676-BF3E-38FE77883586}" type="presParOf" srcId="{CBDE1D7C-F5F9-4747-84CF-8E4BFDAD01A7}" destId="{21FC3C4C-7360-4717-AFEC-E5BD3A68E931}" srcOrd="2" destOrd="0" presId="urn:microsoft.com/office/officeart/2005/8/layout/orgChart1"/>
    <dgm:cxn modelId="{DA163372-EFE7-49B4-AF29-17AC038BAF39}" type="presParOf" srcId="{648037F5-A0D2-4EB8-92B9-EDE90E278453}" destId="{C194A8D0-34CD-4015-96E2-023E8AD5F72A}" srcOrd="8" destOrd="0" presId="urn:microsoft.com/office/officeart/2005/8/layout/orgChart1"/>
    <dgm:cxn modelId="{DEE704D8-0DB7-4950-BE7F-FAAF39162207}" type="presParOf" srcId="{648037F5-A0D2-4EB8-92B9-EDE90E278453}" destId="{F1C8A103-94F3-416F-9FF4-6D41E0F08AB1}" srcOrd="9" destOrd="0" presId="urn:microsoft.com/office/officeart/2005/8/layout/orgChart1"/>
    <dgm:cxn modelId="{C21F013E-2A59-473E-9F92-2032A3BEF039}" type="presParOf" srcId="{F1C8A103-94F3-416F-9FF4-6D41E0F08AB1}" destId="{171E6270-1F67-4691-8F2D-B15B7B9F4FF6}" srcOrd="0" destOrd="0" presId="urn:microsoft.com/office/officeart/2005/8/layout/orgChart1"/>
    <dgm:cxn modelId="{46C4D434-9CEE-402E-9F70-564AD4BB8A16}" type="presParOf" srcId="{171E6270-1F67-4691-8F2D-B15B7B9F4FF6}" destId="{AE31A8D5-3224-4C88-A9C4-43D2AF9E0F46}" srcOrd="0" destOrd="0" presId="urn:microsoft.com/office/officeart/2005/8/layout/orgChart1"/>
    <dgm:cxn modelId="{6B5DAAE8-B0DF-487D-8D36-CB8B0D70D03C}" type="presParOf" srcId="{171E6270-1F67-4691-8F2D-B15B7B9F4FF6}" destId="{1E76C764-639B-479B-A64F-2684372C89B6}" srcOrd="1" destOrd="0" presId="urn:microsoft.com/office/officeart/2005/8/layout/orgChart1"/>
    <dgm:cxn modelId="{95F7E5DC-6308-4DE0-ABB0-B006B3D42D0E}" type="presParOf" srcId="{F1C8A103-94F3-416F-9FF4-6D41E0F08AB1}" destId="{852D5D30-E8FF-4218-8C48-13921B745B52}" srcOrd="1" destOrd="0" presId="urn:microsoft.com/office/officeart/2005/8/layout/orgChart1"/>
    <dgm:cxn modelId="{C56CFC4B-415A-48E7-8C84-27CAEB0B3DAE}" type="presParOf" srcId="{F1C8A103-94F3-416F-9FF4-6D41E0F08AB1}" destId="{8648F543-6421-4C4F-92BB-A51B70F511EC}" srcOrd="2" destOrd="0" presId="urn:microsoft.com/office/officeart/2005/8/layout/orgChart1"/>
    <dgm:cxn modelId="{D7EC3969-9A8F-4581-A36C-7751910986D3}" type="presParOf" srcId="{CD44711D-65DF-4CEF-A4D0-A4726D61CF93}" destId="{CD440E08-3D35-43DF-8485-566C9B252E4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9E56254E-6115-424B-B2ED-1FFBA077B0FB}" type="presOf" srcId="{69F62FF2-AE7C-4930-BEEB-0FAC19843CA1}" destId="{96C12E96-3B38-45CE-B389-FCD5C7224FF3}" srcOrd="0" destOrd="0" presId="urn:microsoft.com/office/officeart/2005/8/layout/radial6"/>
    <dgm:cxn modelId="{00352914-DF34-4305-B36B-8B704ED8AAB2}" type="presOf" srcId="{1CDD4C0A-54ED-41C9-97D6-798F1199D1B7}" destId="{D544378E-61A5-40FD-B3F9-0459914F9766}" srcOrd="0" destOrd="0" presId="urn:microsoft.com/office/officeart/2005/8/layout/radial6"/>
    <dgm:cxn modelId="{164968B7-DA12-4690-8B58-C30C5D676E0E}" type="presOf" srcId="{FA698AA2-908B-40EF-BB1E-1A8B58CAE72B}" destId="{E48B92F6-0A43-4C3C-8658-20EC5890A884}" srcOrd="0" destOrd="0" presId="urn:microsoft.com/office/officeart/2005/8/layout/radial6"/>
    <dgm:cxn modelId="{0B7FD583-24BA-4299-991C-44A05EE18695}" type="presOf" srcId="{32C1F91A-AC12-454A-8DDD-723B9AC9B58F}" destId="{E757C6C1-9CD9-408A-8CB1-BD629565C426}" srcOrd="0" destOrd="0" presId="urn:microsoft.com/office/officeart/2005/8/layout/radial6"/>
    <dgm:cxn modelId="{BF3432AF-BA8F-4F47-8297-6B04708C7E81}" type="presOf" srcId="{D0228ED5-687F-4720-9F0E-F6AF801D2FC5}" destId="{7351A331-7CBB-4762-800C-C53E3CAAB371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354BEC18-B3F0-4F7A-944B-72D529CA8261}" type="presOf" srcId="{3B4FA334-E040-4394-9DD0-870987D50125}" destId="{98C2D4BB-EDEA-4E20-B30A-AC294948F30A}" srcOrd="0" destOrd="0" presId="urn:microsoft.com/office/officeart/2005/8/layout/radial6"/>
    <dgm:cxn modelId="{2D7DBCDF-A65E-48C3-B070-596B5EF58F00}" type="presOf" srcId="{C3BBFAC7-E734-41F9-963A-99C654254A63}" destId="{DE2881E0-5B49-4362-BBB7-678A901FDF53}" srcOrd="0" destOrd="0" presId="urn:microsoft.com/office/officeart/2005/8/layout/radial6"/>
    <dgm:cxn modelId="{60B53207-6146-4883-A5DF-E19180D3300D}" type="presOf" srcId="{B628E9A5-9B2E-4DD4-839E-A03779A38205}" destId="{ACF606C9-9BBF-4F09-A2C5-BADB7E9329B4}" srcOrd="0" destOrd="0" presId="urn:microsoft.com/office/officeart/2005/8/layout/radial6"/>
    <dgm:cxn modelId="{0A66BFA7-A7A5-4BAF-A354-57EAB4395CE1}" type="presOf" srcId="{311AC718-342E-4777-82D5-6366AFACE64C}" destId="{6D208F93-B326-4888-96A9-9239B89DE7E9}" srcOrd="0" destOrd="0" presId="urn:microsoft.com/office/officeart/2005/8/layout/radial6"/>
    <dgm:cxn modelId="{0DCA11DE-D1B9-4EF9-AADA-8656862D00D9}" type="presOf" srcId="{17DDDB0D-606D-408E-86C1-441EA8EAEAB4}" destId="{2A9D28DA-3A0A-419E-8CDF-932F80E6D218}" srcOrd="0" destOrd="0" presId="urn:microsoft.com/office/officeart/2005/8/layout/radial6"/>
    <dgm:cxn modelId="{92208961-2E05-4183-AE86-B8D96C18F6EF}" type="presOf" srcId="{79E1C557-3030-4C5B-941B-625F227E6952}" destId="{AE4847C8-E762-4F62-895F-7BE4289819AB}" srcOrd="0" destOrd="0" presId="urn:microsoft.com/office/officeart/2005/8/layout/radial6"/>
    <dgm:cxn modelId="{5FD7272D-5FBF-4665-8268-CEC838BFF93D}" type="presOf" srcId="{216BB477-26ED-4BD7-AB01-97395E2FBE3A}" destId="{84889EB8-B516-4DA2-9B14-95C93950D913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B2B62D75-F63B-4499-84B0-28E26D0DD476}" type="presOf" srcId="{4BB65E93-7FEB-4B2D-9FFF-8F1F675FF710}" destId="{3C580F0D-827C-4C76-97F0-ED087F921D0F}" srcOrd="0" destOrd="0" presId="urn:microsoft.com/office/officeart/2005/8/layout/radial6"/>
    <dgm:cxn modelId="{86A03D43-BF26-4B34-B5CC-CE91337DADC4}" type="presOf" srcId="{EC91149E-6320-4FB0-A073-A14840952FFF}" destId="{C1E4FD39-FD6C-4537-8BF6-94E70C70DEF6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9A138D40-36CE-4C9A-9BF2-AB5E94C1D992}" type="presOf" srcId="{AEE08C10-AF01-47B5-92FA-FE8D23DE9E88}" destId="{AF317306-BEE6-4196-90CE-5AACE76735B2}" srcOrd="0" destOrd="0" presId="urn:microsoft.com/office/officeart/2005/8/layout/radial6"/>
    <dgm:cxn modelId="{466EB875-2393-4FEB-856C-5CD9D42406C1}" type="presOf" srcId="{7FCD9698-9C9B-4BA4-99CA-312C7177C9CE}" destId="{5571062A-D01F-4DA8-929C-941CDDE1D1C9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AB199833-A6B8-4A43-9E01-0D68B85A75F1}" type="presOf" srcId="{BEB37598-AC7F-4649-8313-DA3A129D5699}" destId="{42D901C0-E047-4605-BD58-A9CE1163BC4F}" srcOrd="0" destOrd="0" presId="urn:microsoft.com/office/officeart/2005/8/layout/radial6"/>
    <dgm:cxn modelId="{2EC8D7E3-8A48-4CD6-AA6B-19BBBB0BDC5E}" type="presOf" srcId="{6D23B660-D11D-4F5D-92F5-8598987F23DC}" destId="{7F92264A-3368-420F-B644-D4C1CBE0748C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D0268029-DEBC-4204-9C27-BBCF89C98FAC}" type="presOf" srcId="{56D82264-F4DC-4DC8-92FA-E9B42214B737}" destId="{17F746B9-EFE4-4CA7-8EDB-41857348EC74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4A2EF1FA-4EBF-44DF-B2B6-3CFC5898D269}" type="presOf" srcId="{AFC814CE-2ABE-4C7C-8C8F-F0AF53B1B2E7}" destId="{2C5F4EDE-0225-4F5D-96B7-6B66BB782770}" srcOrd="0" destOrd="0" presId="urn:microsoft.com/office/officeart/2005/8/layout/radial6"/>
    <dgm:cxn modelId="{E8D49558-6997-4777-AB0D-ADB15DCC935A}" type="presOf" srcId="{64A0B102-7575-418C-8703-6D2B67718246}" destId="{50FB32C4-3847-44F8-B50F-6AA277717388}" srcOrd="0" destOrd="0" presId="urn:microsoft.com/office/officeart/2005/8/layout/radial6"/>
    <dgm:cxn modelId="{C08A490C-DC38-430D-865B-3D5CCEE23F00}" type="presOf" srcId="{F8B30741-FB85-4CF1-8C5C-15C4408BB770}" destId="{E45B204F-BF11-4B90-9C34-97D734A55FB0}" srcOrd="0" destOrd="0" presId="urn:microsoft.com/office/officeart/2005/8/layout/radial6"/>
    <dgm:cxn modelId="{EE6F6742-C7DC-4F05-AC49-A57D61C74E3E}" type="presOf" srcId="{66B59ECE-C64E-48DB-95B3-9107378E5791}" destId="{8CC97B40-F055-42BE-9252-847630F4314B}" srcOrd="0" destOrd="0" presId="urn:microsoft.com/office/officeart/2005/8/layout/radial6"/>
    <dgm:cxn modelId="{2F63E465-F4E3-460E-9592-B69E4B5DD32A}" type="presOf" srcId="{B0A728F0-5B88-4BF1-9E28-F1C945180F3B}" destId="{3F6B651E-12D1-4F6C-8A45-9B0225B1C3C8}" srcOrd="0" destOrd="0" presId="urn:microsoft.com/office/officeart/2005/8/layout/radial6"/>
    <dgm:cxn modelId="{86B786F6-19E7-4B80-B575-14B50798903F}" type="presOf" srcId="{F9047532-93F8-4FBC-AB7D-CB999BF56DCC}" destId="{96393B23-FC53-4181-BB7D-DF67008DBA02}" srcOrd="0" destOrd="0" presId="urn:microsoft.com/office/officeart/2005/8/layout/radial6"/>
    <dgm:cxn modelId="{33B2B81B-C438-4F58-91ED-6C30AF218DF4}" type="presOf" srcId="{5AE469B9-A7F8-4655-B95A-DAEB5F76010F}" destId="{83C01631-6388-409B-884E-4754A364CD7D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027EC357-0408-4537-9EB0-E3F24CDBD634}" type="presParOf" srcId="{AF317306-BEE6-4196-90CE-5AACE76735B2}" destId="{8CC97B40-F055-42BE-9252-847630F4314B}" srcOrd="0" destOrd="0" presId="urn:microsoft.com/office/officeart/2005/8/layout/radial6"/>
    <dgm:cxn modelId="{30F14AB5-64AD-4EDB-B00F-38106933789E}" type="presParOf" srcId="{AF317306-BEE6-4196-90CE-5AACE76735B2}" destId="{D544378E-61A5-40FD-B3F9-0459914F9766}" srcOrd="1" destOrd="0" presId="urn:microsoft.com/office/officeart/2005/8/layout/radial6"/>
    <dgm:cxn modelId="{7893C1DE-E6A5-460C-A7A5-F6F5955F7722}" type="presParOf" srcId="{AF317306-BEE6-4196-90CE-5AACE76735B2}" destId="{76E163DE-3638-49AD-B2CD-55794CB74779}" srcOrd="2" destOrd="0" presId="urn:microsoft.com/office/officeart/2005/8/layout/radial6"/>
    <dgm:cxn modelId="{5837B0CB-D040-48E5-9416-E1C7C305459B}" type="presParOf" srcId="{AF317306-BEE6-4196-90CE-5AACE76735B2}" destId="{84889EB8-B516-4DA2-9B14-95C93950D913}" srcOrd="3" destOrd="0" presId="urn:microsoft.com/office/officeart/2005/8/layout/radial6"/>
    <dgm:cxn modelId="{A042A24E-2631-40AD-AE87-E29A75AC25B4}" type="presParOf" srcId="{AF317306-BEE6-4196-90CE-5AACE76735B2}" destId="{DE2881E0-5B49-4362-BBB7-678A901FDF53}" srcOrd="4" destOrd="0" presId="urn:microsoft.com/office/officeart/2005/8/layout/radial6"/>
    <dgm:cxn modelId="{43A2C843-E616-49B1-93DE-0EC236369261}" type="presParOf" srcId="{AF317306-BEE6-4196-90CE-5AACE76735B2}" destId="{C940EDF5-5B9C-42B9-AB12-7507C4F9B115}" srcOrd="5" destOrd="0" presId="urn:microsoft.com/office/officeart/2005/8/layout/radial6"/>
    <dgm:cxn modelId="{3596559F-0E91-49CF-8122-1D49A53B053C}" type="presParOf" srcId="{AF317306-BEE6-4196-90CE-5AACE76735B2}" destId="{5571062A-D01F-4DA8-929C-941CDDE1D1C9}" srcOrd="6" destOrd="0" presId="urn:microsoft.com/office/officeart/2005/8/layout/radial6"/>
    <dgm:cxn modelId="{9942AF3F-9038-4BE9-A0D6-2F9656BA7BA9}" type="presParOf" srcId="{AF317306-BEE6-4196-90CE-5AACE76735B2}" destId="{AE4847C8-E762-4F62-895F-7BE4289819AB}" srcOrd="7" destOrd="0" presId="urn:microsoft.com/office/officeart/2005/8/layout/radial6"/>
    <dgm:cxn modelId="{D7C676DB-142C-4EB8-B982-0FD993B66A88}" type="presParOf" srcId="{AF317306-BEE6-4196-90CE-5AACE76735B2}" destId="{40BF8252-7207-411D-A655-E5D185707D3A}" srcOrd="8" destOrd="0" presId="urn:microsoft.com/office/officeart/2005/8/layout/radial6"/>
    <dgm:cxn modelId="{7DF101DF-D711-4C34-91AD-017C6B2E668D}" type="presParOf" srcId="{AF317306-BEE6-4196-90CE-5AACE76735B2}" destId="{50FB32C4-3847-44F8-B50F-6AA277717388}" srcOrd="9" destOrd="0" presId="urn:microsoft.com/office/officeart/2005/8/layout/radial6"/>
    <dgm:cxn modelId="{06395F4E-5BC7-44AA-9046-0C236AD983FE}" type="presParOf" srcId="{AF317306-BEE6-4196-90CE-5AACE76735B2}" destId="{96C12E96-3B38-45CE-B389-FCD5C7224FF3}" srcOrd="10" destOrd="0" presId="urn:microsoft.com/office/officeart/2005/8/layout/radial6"/>
    <dgm:cxn modelId="{BD0602D3-DFB7-4273-81FE-CA40BE121264}" type="presParOf" srcId="{AF317306-BEE6-4196-90CE-5AACE76735B2}" destId="{1A330E2D-E744-4EB8-9FF0-8B6168BEBE7A}" srcOrd="11" destOrd="0" presId="urn:microsoft.com/office/officeart/2005/8/layout/radial6"/>
    <dgm:cxn modelId="{E251FB7E-AFCC-4858-A677-2BFE5D19FAE4}" type="presParOf" srcId="{AF317306-BEE6-4196-90CE-5AACE76735B2}" destId="{3C580F0D-827C-4C76-97F0-ED087F921D0F}" srcOrd="12" destOrd="0" presId="urn:microsoft.com/office/officeart/2005/8/layout/radial6"/>
    <dgm:cxn modelId="{7A825E3B-6690-4A44-9CB5-7C06BF7ECCF7}" type="presParOf" srcId="{AF317306-BEE6-4196-90CE-5AACE76735B2}" destId="{E48B92F6-0A43-4C3C-8658-20EC5890A884}" srcOrd="13" destOrd="0" presId="urn:microsoft.com/office/officeart/2005/8/layout/radial6"/>
    <dgm:cxn modelId="{E0AD696A-C9C9-4D3F-B967-980CB9B8500B}" type="presParOf" srcId="{AF317306-BEE6-4196-90CE-5AACE76735B2}" destId="{1561405A-34A1-4732-82ED-4788B01CA5DE}" srcOrd="14" destOrd="0" presId="urn:microsoft.com/office/officeart/2005/8/layout/radial6"/>
    <dgm:cxn modelId="{E91572FC-5E47-4897-85E5-1F21378F7199}" type="presParOf" srcId="{AF317306-BEE6-4196-90CE-5AACE76735B2}" destId="{7F92264A-3368-420F-B644-D4C1CBE0748C}" srcOrd="15" destOrd="0" presId="urn:microsoft.com/office/officeart/2005/8/layout/radial6"/>
    <dgm:cxn modelId="{5A30B17B-4098-4670-B55B-9ACD6A3E37FE}" type="presParOf" srcId="{AF317306-BEE6-4196-90CE-5AACE76735B2}" destId="{E45B204F-BF11-4B90-9C34-97D734A55FB0}" srcOrd="16" destOrd="0" presId="urn:microsoft.com/office/officeart/2005/8/layout/radial6"/>
    <dgm:cxn modelId="{4F0C6A78-CB6B-495A-8558-F98C04E33B17}" type="presParOf" srcId="{AF317306-BEE6-4196-90CE-5AACE76735B2}" destId="{4D7408EC-C0D9-4CFE-87F6-8CC456A2BA2C}" srcOrd="17" destOrd="0" presId="urn:microsoft.com/office/officeart/2005/8/layout/radial6"/>
    <dgm:cxn modelId="{6AAA43B6-9DBB-4BA1-95A2-3B478FD9BE71}" type="presParOf" srcId="{AF317306-BEE6-4196-90CE-5AACE76735B2}" destId="{2A9D28DA-3A0A-419E-8CDF-932F80E6D218}" srcOrd="18" destOrd="0" presId="urn:microsoft.com/office/officeart/2005/8/layout/radial6"/>
    <dgm:cxn modelId="{4370EFE4-E48E-4094-BCFB-FD19EBBA754B}" type="presParOf" srcId="{AF317306-BEE6-4196-90CE-5AACE76735B2}" destId="{42D901C0-E047-4605-BD58-A9CE1163BC4F}" srcOrd="19" destOrd="0" presId="urn:microsoft.com/office/officeart/2005/8/layout/radial6"/>
    <dgm:cxn modelId="{FA765AA0-7E47-469D-80D4-E356ED8CD44E}" type="presParOf" srcId="{AF317306-BEE6-4196-90CE-5AACE76735B2}" destId="{65E5A6A8-8454-47AF-8ADC-2F36EA9869A1}" srcOrd="20" destOrd="0" presId="urn:microsoft.com/office/officeart/2005/8/layout/radial6"/>
    <dgm:cxn modelId="{7C594D11-43EE-4557-882B-DFB1998A9C0D}" type="presParOf" srcId="{AF317306-BEE6-4196-90CE-5AACE76735B2}" destId="{E757C6C1-9CD9-408A-8CB1-BD629565C426}" srcOrd="21" destOrd="0" presId="urn:microsoft.com/office/officeart/2005/8/layout/radial6"/>
    <dgm:cxn modelId="{ACDB0EB5-9B38-484A-9EE7-AB04F894F7A5}" type="presParOf" srcId="{AF317306-BEE6-4196-90CE-5AACE76735B2}" destId="{C1E4FD39-FD6C-4537-8BF6-94E70C70DEF6}" srcOrd="22" destOrd="0" presId="urn:microsoft.com/office/officeart/2005/8/layout/radial6"/>
    <dgm:cxn modelId="{26C99D9C-263F-4BF0-BC1F-19F0C9CA0057}" type="presParOf" srcId="{AF317306-BEE6-4196-90CE-5AACE76735B2}" destId="{883723D8-7C5E-4333-9434-4CD582CD6840}" srcOrd="23" destOrd="0" presId="urn:microsoft.com/office/officeart/2005/8/layout/radial6"/>
    <dgm:cxn modelId="{C385B9E1-BEE4-41EC-912E-17F193FB7D00}" type="presParOf" srcId="{AF317306-BEE6-4196-90CE-5AACE76735B2}" destId="{2C5F4EDE-0225-4F5D-96B7-6B66BB782770}" srcOrd="24" destOrd="0" presId="urn:microsoft.com/office/officeart/2005/8/layout/radial6"/>
    <dgm:cxn modelId="{849C5854-600B-48FF-8504-74365F3F0D3A}" type="presParOf" srcId="{AF317306-BEE6-4196-90CE-5AACE76735B2}" destId="{3F6B651E-12D1-4F6C-8A45-9B0225B1C3C8}" srcOrd="25" destOrd="0" presId="urn:microsoft.com/office/officeart/2005/8/layout/radial6"/>
    <dgm:cxn modelId="{13730178-DC60-468D-A015-9B4E9A2B9328}" type="presParOf" srcId="{AF317306-BEE6-4196-90CE-5AACE76735B2}" destId="{2195904A-1608-40FC-8FE0-19D1DB745550}" srcOrd="26" destOrd="0" presId="urn:microsoft.com/office/officeart/2005/8/layout/radial6"/>
    <dgm:cxn modelId="{78312357-4C8B-49C6-BCE5-6BD5F7AFDC36}" type="presParOf" srcId="{AF317306-BEE6-4196-90CE-5AACE76735B2}" destId="{83C01631-6388-409B-884E-4754A364CD7D}" srcOrd="27" destOrd="0" presId="urn:microsoft.com/office/officeart/2005/8/layout/radial6"/>
    <dgm:cxn modelId="{45605AB3-0C0D-46A5-BD45-2D062236AEE7}" type="presParOf" srcId="{AF317306-BEE6-4196-90CE-5AACE76735B2}" destId="{ACF606C9-9BBF-4F09-A2C5-BADB7E9329B4}" srcOrd="28" destOrd="0" presId="urn:microsoft.com/office/officeart/2005/8/layout/radial6"/>
    <dgm:cxn modelId="{CAB74B7D-139C-4BEB-8664-41638DE3F178}" type="presParOf" srcId="{AF317306-BEE6-4196-90CE-5AACE76735B2}" destId="{6028C9CA-CEA7-42A2-B9EE-9D23D8965E8E}" srcOrd="29" destOrd="0" presId="urn:microsoft.com/office/officeart/2005/8/layout/radial6"/>
    <dgm:cxn modelId="{A431B7B4-9669-4B68-93E8-EE46FC94DF00}" type="presParOf" srcId="{AF317306-BEE6-4196-90CE-5AACE76735B2}" destId="{96393B23-FC53-4181-BB7D-DF67008DBA02}" srcOrd="30" destOrd="0" presId="urn:microsoft.com/office/officeart/2005/8/layout/radial6"/>
    <dgm:cxn modelId="{7BB6479F-BBB8-4EFE-A22C-D2F3765E9396}" type="presParOf" srcId="{AF317306-BEE6-4196-90CE-5AACE76735B2}" destId="{17F746B9-EFE4-4CA7-8EDB-41857348EC74}" srcOrd="31" destOrd="0" presId="urn:microsoft.com/office/officeart/2005/8/layout/radial6"/>
    <dgm:cxn modelId="{174DDC1E-28E9-4A00-B280-D0BBBF870E1C}" type="presParOf" srcId="{AF317306-BEE6-4196-90CE-5AACE76735B2}" destId="{4C657C91-21EA-4C78-95CF-6CBC41E864A7}" srcOrd="32" destOrd="0" presId="urn:microsoft.com/office/officeart/2005/8/layout/radial6"/>
    <dgm:cxn modelId="{3ADAEFD1-0141-4596-A63E-907CBD20F934}" type="presParOf" srcId="{AF317306-BEE6-4196-90CE-5AACE76735B2}" destId="{7351A331-7CBB-4762-800C-C53E3CAAB371}" srcOrd="33" destOrd="0" presId="urn:microsoft.com/office/officeart/2005/8/layout/radial6"/>
    <dgm:cxn modelId="{C000951C-22F2-48FF-A65E-FFAFBC856C92}" type="presParOf" srcId="{AF317306-BEE6-4196-90CE-5AACE76735B2}" destId="{98C2D4BB-EDEA-4E20-B30A-AC294948F30A}" srcOrd="34" destOrd="0" presId="urn:microsoft.com/office/officeart/2005/8/layout/radial6"/>
    <dgm:cxn modelId="{B4FA51B5-E53A-444F-A2F4-204CECA41C1E}" type="presParOf" srcId="{AF317306-BEE6-4196-90CE-5AACE76735B2}" destId="{B35C2D3D-BD10-4818-A621-204FB45BA9EB}" srcOrd="35" destOrd="0" presId="urn:microsoft.com/office/officeart/2005/8/layout/radial6"/>
    <dgm:cxn modelId="{ED9B1B97-79ED-4AD4-83EF-43A9CB410F27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5404EB8B-7FD9-4FA9-8374-3F4C7C632AAB}" type="presOf" srcId="{3B4FA334-E040-4394-9DD0-870987D50125}" destId="{98C2D4BB-EDEA-4E20-B30A-AC294948F30A}" srcOrd="0" destOrd="0" presId="urn:microsoft.com/office/officeart/2005/8/layout/radial6"/>
    <dgm:cxn modelId="{657068F5-CC12-4AB3-83B0-60FFF14126D4}" type="presOf" srcId="{64A0B102-7575-418C-8703-6D2B67718246}" destId="{50FB32C4-3847-44F8-B50F-6AA277717388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618C225A-7492-4A57-ACEB-64C327453C63}" type="presOf" srcId="{B628E9A5-9B2E-4DD4-839E-A03779A38205}" destId="{ACF606C9-9BBF-4F09-A2C5-BADB7E9329B4}" srcOrd="0" destOrd="0" presId="urn:microsoft.com/office/officeart/2005/8/layout/radial6"/>
    <dgm:cxn modelId="{8D848982-933B-4D8B-A322-A29C8BA0D598}" type="presOf" srcId="{79E1C557-3030-4C5B-941B-625F227E6952}" destId="{AE4847C8-E762-4F62-895F-7BE4289819AB}" srcOrd="0" destOrd="0" presId="urn:microsoft.com/office/officeart/2005/8/layout/radial6"/>
    <dgm:cxn modelId="{2AB96089-EA05-4A54-B146-0E91474A9EFF}" type="presOf" srcId="{216BB477-26ED-4BD7-AB01-97395E2FBE3A}" destId="{84889EB8-B516-4DA2-9B14-95C93950D913}" srcOrd="0" destOrd="0" presId="urn:microsoft.com/office/officeart/2005/8/layout/radial6"/>
    <dgm:cxn modelId="{9FDBED22-5A1E-453B-8FFC-966584E2EEB0}" type="presOf" srcId="{F8B30741-FB85-4CF1-8C5C-15C4408BB770}" destId="{E45B204F-BF11-4B90-9C34-97D734A55FB0}" srcOrd="0" destOrd="0" presId="urn:microsoft.com/office/officeart/2005/8/layout/radial6"/>
    <dgm:cxn modelId="{B318CCC3-62C4-491F-9BE7-401DF592386D}" type="presOf" srcId="{69F62FF2-AE7C-4930-BEEB-0FAC19843CA1}" destId="{96C12E96-3B38-45CE-B389-FCD5C7224FF3}" srcOrd="0" destOrd="0" presId="urn:microsoft.com/office/officeart/2005/8/layout/radial6"/>
    <dgm:cxn modelId="{CFBD7876-78D0-4DC5-A4A4-F626012B784B}" type="presOf" srcId="{F9047532-93F8-4FBC-AB7D-CB999BF56DCC}" destId="{96393B23-FC53-4181-BB7D-DF67008DBA02}" srcOrd="0" destOrd="0" presId="urn:microsoft.com/office/officeart/2005/8/layout/radial6"/>
    <dgm:cxn modelId="{57A791FB-F7E2-48AC-9B3C-AD281D28E981}" type="presOf" srcId="{D0228ED5-687F-4720-9F0E-F6AF801D2FC5}" destId="{7351A331-7CBB-4762-800C-C53E3CAAB371}" srcOrd="0" destOrd="0" presId="urn:microsoft.com/office/officeart/2005/8/layout/radial6"/>
    <dgm:cxn modelId="{8CDC6148-70A7-498F-81D1-AFE874C93A47}" type="presOf" srcId="{56D82264-F4DC-4DC8-92FA-E9B42214B737}" destId="{17F746B9-EFE4-4CA7-8EDB-41857348EC74}" srcOrd="0" destOrd="0" presId="urn:microsoft.com/office/officeart/2005/8/layout/radial6"/>
    <dgm:cxn modelId="{FDBE0B3E-31EC-4AFF-90A5-3E8DB85FE135}" type="presOf" srcId="{FA698AA2-908B-40EF-BB1E-1A8B58CAE72B}" destId="{E48B92F6-0A43-4C3C-8658-20EC5890A884}" srcOrd="0" destOrd="0" presId="urn:microsoft.com/office/officeart/2005/8/layout/radial6"/>
    <dgm:cxn modelId="{385680F2-47CB-4C6D-803A-D213A770D3EE}" type="presOf" srcId="{17DDDB0D-606D-408E-86C1-441EA8EAEAB4}" destId="{2A9D28DA-3A0A-419E-8CDF-932F80E6D218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D4FC888C-F886-4FD8-932D-74432754975A}" type="presOf" srcId="{1CDD4C0A-54ED-41C9-97D6-798F1199D1B7}" destId="{D544378E-61A5-40FD-B3F9-0459914F9766}" srcOrd="0" destOrd="0" presId="urn:microsoft.com/office/officeart/2005/8/layout/radial6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3362EE29-B956-4FC5-8CF9-F078C1B2F794}" type="presOf" srcId="{66B59ECE-C64E-48DB-95B3-9107378E5791}" destId="{8CC97B40-F055-42BE-9252-847630F4314B}" srcOrd="0" destOrd="0" presId="urn:microsoft.com/office/officeart/2005/8/layout/radial6"/>
    <dgm:cxn modelId="{1C077CC5-131C-4E14-BA4A-07EC2A2F9242}" type="presOf" srcId="{311AC718-342E-4777-82D5-6366AFACE64C}" destId="{6D208F93-B326-4888-96A9-9239B89DE7E9}" srcOrd="0" destOrd="0" presId="urn:microsoft.com/office/officeart/2005/8/layout/radial6"/>
    <dgm:cxn modelId="{65B60B79-AB1E-4332-AD76-E17829D42024}" type="presOf" srcId="{EC91149E-6320-4FB0-A073-A14840952FFF}" destId="{C1E4FD39-FD6C-4537-8BF6-94E70C70DEF6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BA5B8396-D5B6-402D-AAF1-7DFF0FE7FE30}" type="presOf" srcId="{BEB37598-AC7F-4649-8313-DA3A129D5699}" destId="{42D901C0-E047-4605-BD58-A9CE1163BC4F}" srcOrd="0" destOrd="0" presId="urn:microsoft.com/office/officeart/2005/8/layout/radial6"/>
    <dgm:cxn modelId="{1FD34078-9CC1-4C3F-AFB3-455CC2132D04}" type="presOf" srcId="{6D23B660-D11D-4F5D-92F5-8598987F23DC}" destId="{7F92264A-3368-420F-B644-D4C1CBE0748C}" srcOrd="0" destOrd="0" presId="urn:microsoft.com/office/officeart/2005/8/layout/radial6"/>
    <dgm:cxn modelId="{8FD751A2-A69A-4E59-A556-AC50739EE78D}" type="presOf" srcId="{C3BBFAC7-E734-41F9-963A-99C654254A63}" destId="{DE2881E0-5B49-4362-BBB7-678A901FDF53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CDC73697-67BA-4817-8D1A-3B4F8F3A5394}" type="presOf" srcId="{32C1F91A-AC12-454A-8DDD-723B9AC9B58F}" destId="{E757C6C1-9CD9-408A-8CB1-BD629565C426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7B4A4355-98C9-41D4-BB8B-E2BBA5797621}" type="presOf" srcId="{B0A728F0-5B88-4BF1-9E28-F1C945180F3B}" destId="{3F6B651E-12D1-4F6C-8A45-9B0225B1C3C8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EB76AE2C-B4A7-414A-B0B5-F1CC1CC72C90}" type="presOf" srcId="{4BB65E93-7FEB-4B2D-9FFF-8F1F675FF710}" destId="{3C580F0D-827C-4C76-97F0-ED087F921D0F}" srcOrd="0" destOrd="0" presId="urn:microsoft.com/office/officeart/2005/8/layout/radial6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99DF1E4A-F71C-4F91-A850-7909227A472E}" type="presOf" srcId="{AFC814CE-2ABE-4C7C-8C8F-F0AF53B1B2E7}" destId="{2C5F4EDE-0225-4F5D-96B7-6B66BB782770}" srcOrd="0" destOrd="0" presId="urn:microsoft.com/office/officeart/2005/8/layout/radial6"/>
    <dgm:cxn modelId="{742617A7-82FB-419D-91FA-3F5015C5A2C3}" type="presOf" srcId="{7FCD9698-9C9B-4BA4-99CA-312C7177C9CE}" destId="{5571062A-D01F-4DA8-929C-941CDDE1D1C9}" srcOrd="0" destOrd="0" presId="urn:microsoft.com/office/officeart/2005/8/layout/radial6"/>
    <dgm:cxn modelId="{D54032A0-CEC2-478F-950D-8B2528F2AF5B}" type="presOf" srcId="{5AE469B9-A7F8-4655-B95A-DAEB5F76010F}" destId="{83C01631-6388-409B-884E-4754A364CD7D}" srcOrd="0" destOrd="0" presId="urn:microsoft.com/office/officeart/2005/8/layout/radial6"/>
    <dgm:cxn modelId="{8D0EDA34-C7D7-435A-BBB5-5742CE1C8909}" type="presOf" srcId="{AEE08C10-AF01-47B5-92FA-FE8D23DE9E88}" destId="{AF317306-BEE6-4196-90CE-5AACE76735B2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A88E6D5C-AC1E-498E-82C4-BEB35EDCD5CB}" type="presParOf" srcId="{AF317306-BEE6-4196-90CE-5AACE76735B2}" destId="{8CC97B40-F055-42BE-9252-847630F4314B}" srcOrd="0" destOrd="0" presId="urn:microsoft.com/office/officeart/2005/8/layout/radial6"/>
    <dgm:cxn modelId="{A96DA1AE-6AE3-4CB0-BE87-E46CC44ED5BB}" type="presParOf" srcId="{AF317306-BEE6-4196-90CE-5AACE76735B2}" destId="{D544378E-61A5-40FD-B3F9-0459914F9766}" srcOrd="1" destOrd="0" presId="urn:microsoft.com/office/officeart/2005/8/layout/radial6"/>
    <dgm:cxn modelId="{2A7BE32D-8B3A-44E3-BE55-1535703E8564}" type="presParOf" srcId="{AF317306-BEE6-4196-90CE-5AACE76735B2}" destId="{76E163DE-3638-49AD-B2CD-55794CB74779}" srcOrd="2" destOrd="0" presId="urn:microsoft.com/office/officeart/2005/8/layout/radial6"/>
    <dgm:cxn modelId="{99B702B0-B1DC-4880-B9F6-A348EE21385D}" type="presParOf" srcId="{AF317306-BEE6-4196-90CE-5AACE76735B2}" destId="{84889EB8-B516-4DA2-9B14-95C93950D913}" srcOrd="3" destOrd="0" presId="urn:microsoft.com/office/officeart/2005/8/layout/radial6"/>
    <dgm:cxn modelId="{039E9190-9A04-4A6B-A18A-AE16DCE99C7D}" type="presParOf" srcId="{AF317306-BEE6-4196-90CE-5AACE76735B2}" destId="{DE2881E0-5B49-4362-BBB7-678A901FDF53}" srcOrd="4" destOrd="0" presId="urn:microsoft.com/office/officeart/2005/8/layout/radial6"/>
    <dgm:cxn modelId="{65D6FFB2-0547-4C7B-B734-305FCA672DEC}" type="presParOf" srcId="{AF317306-BEE6-4196-90CE-5AACE76735B2}" destId="{C940EDF5-5B9C-42B9-AB12-7507C4F9B115}" srcOrd="5" destOrd="0" presId="urn:microsoft.com/office/officeart/2005/8/layout/radial6"/>
    <dgm:cxn modelId="{0E062B1B-4773-4644-BA48-8E0493A4A0C6}" type="presParOf" srcId="{AF317306-BEE6-4196-90CE-5AACE76735B2}" destId="{5571062A-D01F-4DA8-929C-941CDDE1D1C9}" srcOrd="6" destOrd="0" presId="urn:microsoft.com/office/officeart/2005/8/layout/radial6"/>
    <dgm:cxn modelId="{0E0E2652-AC9B-45D4-A413-73FB5F9CB37E}" type="presParOf" srcId="{AF317306-BEE6-4196-90CE-5AACE76735B2}" destId="{AE4847C8-E762-4F62-895F-7BE4289819AB}" srcOrd="7" destOrd="0" presId="urn:microsoft.com/office/officeart/2005/8/layout/radial6"/>
    <dgm:cxn modelId="{3A0F9874-D837-4642-8858-BE9C5F3F3593}" type="presParOf" srcId="{AF317306-BEE6-4196-90CE-5AACE76735B2}" destId="{40BF8252-7207-411D-A655-E5D185707D3A}" srcOrd="8" destOrd="0" presId="urn:microsoft.com/office/officeart/2005/8/layout/radial6"/>
    <dgm:cxn modelId="{40A6EBEA-DA57-48F7-B72D-68DBD875B49A}" type="presParOf" srcId="{AF317306-BEE6-4196-90CE-5AACE76735B2}" destId="{50FB32C4-3847-44F8-B50F-6AA277717388}" srcOrd="9" destOrd="0" presId="urn:microsoft.com/office/officeart/2005/8/layout/radial6"/>
    <dgm:cxn modelId="{C2811507-69D7-4C42-846A-2FD0DF6DB741}" type="presParOf" srcId="{AF317306-BEE6-4196-90CE-5AACE76735B2}" destId="{96C12E96-3B38-45CE-B389-FCD5C7224FF3}" srcOrd="10" destOrd="0" presId="urn:microsoft.com/office/officeart/2005/8/layout/radial6"/>
    <dgm:cxn modelId="{7B63C4B4-22EB-4323-AFA3-A506AD2125E6}" type="presParOf" srcId="{AF317306-BEE6-4196-90CE-5AACE76735B2}" destId="{1A330E2D-E744-4EB8-9FF0-8B6168BEBE7A}" srcOrd="11" destOrd="0" presId="urn:microsoft.com/office/officeart/2005/8/layout/radial6"/>
    <dgm:cxn modelId="{49E7C3B3-2F3F-4B23-BD5B-99C66B1A01E0}" type="presParOf" srcId="{AF317306-BEE6-4196-90CE-5AACE76735B2}" destId="{3C580F0D-827C-4C76-97F0-ED087F921D0F}" srcOrd="12" destOrd="0" presId="urn:microsoft.com/office/officeart/2005/8/layout/radial6"/>
    <dgm:cxn modelId="{56900B73-BE62-4C3E-8A7B-069FBD040F1A}" type="presParOf" srcId="{AF317306-BEE6-4196-90CE-5AACE76735B2}" destId="{E48B92F6-0A43-4C3C-8658-20EC5890A884}" srcOrd="13" destOrd="0" presId="urn:microsoft.com/office/officeart/2005/8/layout/radial6"/>
    <dgm:cxn modelId="{24E49324-9E90-44BE-916D-803D31B1E2E7}" type="presParOf" srcId="{AF317306-BEE6-4196-90CE-5AACE76735B2}" destId="{1561405A-34A1-4732-82ED-4788B01CA5DE}" srcOrd="14" destOrd="0" presId="urn:microsoft.com/office/officeart/2005/8/layout/radial6"/>
    <dgm:cxn modelId="{E6FAC48C-BB16-45D4-AEBD-4EDBFFD209B8}" type="presParOf" srcId="{AF317306-BEE6-4196-90CE-5AACE76735B2}" destId="{7F92264A-3368-420F-B644-D4C1CBE0748C}" srcOrd="15" destOrd="0" presId="urn:microsoft.com/office/officeart/2005/8/layout/radial6"/>
    <dgm:cxn modelId="{CBF4F126-C9E8-4680-90C4-E9F2EEA3CF33}" type="presParOf" srcId="{AF317306-BEE6-4196-90CE-5AACE76735B2}" destId="{E45B204F-BF11-4B90-9C34-97D734A55FB0}" srcOrd="16" destOrd="0" presId="urn:microsoft.com/office/officeart/2005/8/layout/radial6"/>
    <dgm:cxn modelId="{792ECF76-12C8-465D-A19E-8921D92FCCE1}" type="presParOf" srcId="{AF317306-BEE6-4196-90CE-5AACE76735B2}" destId="{4D7408EC-C0D9-4CFE-87F6-8CC456A2BA2C}" srcOrd="17" destOrd="0" presId="urn:microsoft.com/office/officeart/2005/8/layout/radial6"/>
    <dgm:cxn modelId="{CC60C68A-175E-46DD-A8FA-67D3600890E8}" type="presParOf" srcId="{AF317306-BEE6-4196-90CE-5AACE76735B2}" destId="{2A9D28DA-3A0A-419E-8CDF-932F80E6D218}" srcOrd="18" destOrd="0" presId="urn:microsoft.com/office/officeart/2005/8/layout/radial6"/>
    <dgm:cxn modelId="{C116A166-84C6-41E8-8CB4-6C8471F83170}" type="presParOf" srcId="{AF317306-BEE6-4196-90CE-5AACE76735B2}" destId="{42D901C0-E047-4605-BD58-A9CE1163BC4F}" srcOrd="19" destOrd="0" presId="urn:microsoft.com/office/officeart/2005/8/layout/radial6"/>
    <dgm:cxn modelId="{0A2B2DC9-C610-4AD9-9EF9-81693753C040}" type="presParOf" srcId="{AF317306-BEE6-4196-90CE-5AACE76735B2}" destId="{65E5A6A8-8454-47AF-8ADC-2F36EA9869A1}" srcOrd="20" destOrd="0" presId="urn:microsoft.com/office/officeart/2005/8/layout/radial6"/>
    <dgm:cxn modelId="{31FCB847-76D1-4355-A148-48A66D8D3954}" type="presParOf" srcId="{AF317306-BEE6-4196-90CE-5AACE76735B2}" destId="{E757C6C1-9CD9-408A-8CB1-BD629565C426}" srcOrd="21" destOrd="0" presId="urn:microsoft.com/office/officeart/2005/8/layout/radial6"/>
    <dgm:cxn modelId="{A300D84B-596A-46D0-B4B7-F75F488B9756}" type="presParOf" srcId="{AF317306-BEE6-4196-90CE-5AACE76735B2}" destId="{C1E4FD39-FD6C-4537-8BF6-94E70C70DEF6}" srcOrd="22" destOrd="0" presId="urn:microsoft.com/office/officeart/2005/8/layout/radial6"/>
    <dgm:cxn modelId="{8DD37874-FA73-477F-9CC4-5A3D39B306C0}" type="presParOf" srcId="{AF317306-BEE6-4196-90CE-5AACE76735B2}" destId="{883723D8-7C5E-4333-9434-4CD582CD6840}" srcOrd="23" destOrd="0" presId="urn:microsoft.com/office/officeart/2005/8/layout/radial6"/>
    <dgm:cxn modelId="{B859C341-3AAD-4F9A-A4CC-61379D6B5718}" type="presParOf" srcId="{AF317306-BEE6-4196-90CE-5AACE76735B2}" destId="{2C5F4EDE-0225-4F5D-96B7-6B66BB782770}" srcOrd="24" destOrd="0" presId="urn:microsoft.com/office/officeart/2005/8/layout/radial6"/>
    <dgm:cxn modelId="{9D76E508-7054-4F84-B29F-014824DF245F}" type="presParOf" srcId="{AF317306-BEE6-4196-90CE-5AACE76735B2}" destId="{3F6B651E-12D1-4F6C-8A45-9B0225B1C3C8}" srcOrd="25" destOrd="0" presId="urn:microsoft.com/office/officeart/2005/8/layout/radial6"/>
    <dgm:cxn modelId="{AC6E1E1D-5CAF-4D74-9309-32F0C401D2EB}" type="presParOf" srcId="{AF317306-BEE6-4196-90CE-5AACE76735B2}" destId="{2195904A-1608-40FC-8FE0-19D1DB745550}" srcOrd="26" destOrd="0" presId="urn:microsoft.com/office/officeart/2005/8/layout/radial6"/>
    <dgm:cxn modelId="{FBF0DF4D-54A3-4211-A030-C6AD33BC1A08}" type="presParOf" srcId="{AF317306-BEE6-4196-90CE-5AACE76735B2}" destId="{83C01631-6388-409B-884E-4754A364CD7D}" srcOrd="27" destOrd="0" presId="urn:microsoft.com/office/officeart/2005/8/layout/radial6"/>
    <dgm:cxn modelId="{C55465DE-303A-48B3-8893-8CFADCE0EBF8}" type="presParOf" srcId="{AF317306-BEE6-4196-90CE-5AACE76735B2}" destId="{ACF606C9-9BBF-4F09-A2C5-BADB7E9329B4}" srcOrd="28" destOrd="0" presId="urn:microsoft.com/office/officeart/2005/8/layout/radial6"/>
    <dgm:cxn modelId="{5E8A12D6-722C-4499-A4C3-7FE7D314FAC1}" type="presParOf" srcId="{AF317306-BEE6-4196-90CE-5AACE76735B2}" destId="{6028C9CA-CEA7-42A2-B9EE-9D23D8965E8E}" srcOrd="29" destOrd="0" presId="urn:microsoft.com/office/officeart/2005/8/layout/radial6"/>
    <dgm:cxn modelId="{B3A6B059-74CA-413B-A4E0-0C5D2A75AA5D}" type="presParOf" srcId="{AF317306-BEE6-4196-90CE-5AACE76735B2}" destId="{96393B23-FC53-4181-BB7D-DF67008DBA02}" srcOrd="30" destOrd="0" presId="urn:microsoft.com/office/officeart/2005/8/layout/radial6"/>
    <dgm:cxn modelId="{2055CFC2-0113-4CC9-92B9-7C75BFB313A0}" type="presParOf" srcId="{AF317306-BEE6-4196-90CE-5AACE76735B2}" destId="{17F746B9-EFE4-4CA7-8EDB-41857348EC74}" srcOrd="31" destOrd="0" presId="urn:microsoft.com/office/officeart/2005/8/layout/radial6"/>
    <dgm:cxn modelId="{085F7D52-E9E1-4714-A1FE-2C01F4644AD9}" type="presParOf" srcId="{AF317306-BEE6-4196-90CE-5AACE76735B2}" destId="{4C657C91-21EA-4C78-95CF-6CBC41E864A7}" srcOrd="32" destOrd="0" presId="urn:microsoft.com/office/officeart/2005/8/layout/radial6"/>
    <dgm:cxn modelId="{E2E6CD44-DD06-4F73-BB12-ED0C3415B3AD}" type="presParOf" srcId="{AF317306-BEE6-4196-90CE-5AACE76735B2}" destId="{7351A331-7CBB-4762-800C-C53E3CAAB371}" srcOrd="33" destOrd="0" presId="urn:microsoft.com/office/officeart/2005/8/layout/radial6"/>
    <dgm:cxn modelId="{8C73BDD7-B0C3-4BFD-980E-212820AB829D}" type="presParOf" srcId="{AF317306-BEE6-4196-90CE-5AACE76735B2}" destId="{98C2D4BB-EDEA-4E20-B30A-AC294948F30A}" srcOrd="34" destOrd="0" presId="urn:microsoft.com/office/officeart/2005/8/layout/radial6"/>
    <dgm:cxn modelId="{730E8AE4-4ECB-4090-AC17-EA3436AD2FDC}" type="presParOf" srcId="{AF317306-BEE6-4196-90CE-5AACE76735B2}" destId="{B35C2D3D-BD10-4818-A621-204FB45BA9EB}" srcOrd="35" destOrd="0" presId="urn:microsoft.com/office/officeart/2005/8/layout/radial6"/>
    <dgm:cxn modelId="{37E1D9EA-9D6E-4432-889A-B73D8C594484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5B15D415-EEBC-4314-84CE-1F193699AD66}" type="presOf" srcId="{64A0B102-7575-418C-8703-6D2B67718246}" destId="{50FB32C4-3847-44F8-B50F-6AA277717388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67D90A3B-3039-4888-8EA7-EBE77A0A5A90}" type="presOf" srcId="{C3BBFAC7-E734-41F9-963A-99C654254A63}" destId="{DE2881E0-5B49-4362-BBB7-678A901FDF53}" srcOrd="0" destOrd="0" presId="urn:microsoft.com/office/officeart/2005/8/layout/radial6"/>
    <dgm:cxn modelId="{1C1EC1BE-E8E9-4314-879F-B8F44590564A}" type="presOf" srcId="{D0228ED5-687F-4720-9F0E-F6AF801D2FC5}" destId="{7351A331-7CBB-4762-800C-C53E3CAAB371}" srcOrd="0" destOrd="0" presId="urn:microsoft.com/office/officeart/2005/8/layout/radial6"/>
    <dgm:cxn modelId="{F9BA2608-97D7-48D4-8B46-86B51CDA068A}" type="presOf" srcId="{311AC718-342E-4777-82D5-6366AFACE64C}" destId="{6D208F93-B326-4888-96A9-9239B89DE7E9}" srcOrd="0" destOrd="0" presId="urn:microsoft.com/office/officeart/2005/8/layout/radial6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C9216890-5228-4DF2-BDFE-B2BE6DF0C1C4}" type="presOf" srcId="{AEE08C10-AF01-47B5-92FA-FE8D23DE9E88}" destId="{AF317306-BEE6-4196-90CE-5AACE76735B2}" srcOrd="0" destOrd="0" presId="urn:microsoft.com/office/officeart/2005/8/layout/radial6"/>
    <dgm:cxn modelId="{8AB59D40-6F35-49D7-B01F-8CE4989D150D}" type="presOf" srcId="{F8B30741-FB85-4CF1-8C5C-15C4408BB770}" destId="{E45B204F-BF11-4B90-9C34-97D734A55FB0}" srcOrd="0" destOrd="0" presId="urn:microsoft.com/office/officeart/2005/8/layout/radial6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649C5D96-6F6C-49BC-B4C3-72991F5BD8F1}" type="presOf" srcId="{79E1C557-3030-4C5B-941B-625F227E6952}" destId="{AE4847C8-E762-4F62-895F-7BE4289819AB}" srcOrd="0" destOrd="0" presId="urn:microsoft.com/office/officeart/2005/8/layout/radial6"/>
    <dgm:cxn modelId="{93901A45-A020-4DFA-B017-5E3BDE210D9C}" type="presOf" srcId="{4BB65E93-7FEB-4B2D-9FFF-8F1F675FF710}" destId="{3C580F0D-827C-4C76-97F0-ED087F921D0F}" srcOrd="0" destOrd="0" presId="urn:microsoft.com/office/officeart/2005/8/layout/radial6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E9B8AE2-0975-4ECE-88FC-8207C3A4B33D}" type="presOf" srcId="{216BB477-26ED-4BD7-AB01-97395E2FBE3A}" destId="{84889EB8-B516-4DA2-9B14-95C93950D913}" srcOrd="0" destOrd="0" presId="urn:microsoft.com/office/officeart/2005/8/layout/radial6"/>
    <dgm:cxn modelId="{594A9811-E933-455A-911C-471CD85FFE59}" type="presOf" srcId="{FA698AA2-908B-40EF-BB1E-1A8B58CAE72B}" destId="{E48B92F6-0A43-4C3C-8658-20EC5890A884}" srcOrd="0" destOrd="0" presId="urn:microsoft.com/office/officeart/2005/8/layout/radial6"/>
    <dgm:cxn modelId="{4A8F48DA-1DE0-49E8-9EB5-7BA5F77CFDB8}" type="presOf" srcId="{B0A728F0-5B88-4BF1-9E28-F1C945180F3B}" destId="{3F6B651E-12D1-4F6C-8A45-9B0225B1C3C8}" srcOrd="0" destOrd="0" presId="urn:microsoft.com/office/officeart/2005/8/layout/radial6"/>
    <dgm:cxn modelId="{65B6D704-3168-43E6-A3DD-DD136CCEF786}" type="presOf" srcId="{B628E9A5-9B2E-4DD4-839E-A03779A38205}" destId="{ACF606C9-9BBF-4F09-A2C5-BADB7E9329B4}" srcOrd="0" destOrd="0" presId="urn:microsoft.com/office/officeart/2005/8/layout/radial6"/>
    <dgm:cxn modelId="{90568891-C43A-4CE8-984E-4C18976A9870}" type="presOf" srcId="{EC91149E-6320-4FB0-A073-A14840952FFF}" destId="{C1E4FD39-FD6C-4537-8BF6-94E70C70DEF6}" srcOrd="0" destOrd="0" presId="urn:microsoft.com/office/officeart/2005/8/layout/radial6"/>
    <dgm:cxn modelId="{AD87E49E-9084-4B4C-AB12-5BACAC80F6C2}" type="presOf" srcId="{7FCD9698-9C9B-4BA4-99CA-312C7177C9CE}" destId="{5571062A-D01F-4DA8-929C-941CDDE1D1C9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61528B32-3361-4966-BC37-80BB8E655B8F}" type="presOf" srcId="{1CDD4C0A-54ED-41C9-97D6-798F1199D1B7}" destId="{D544378E-61A5-40FD-B3F9-0459914F9766}" srcOrd="0" destOrd="0" presId="urn:microsoft.com/office/officeart/2005/8/layout/radial6"/>
    <dgm:cxn modelId="{B56FCC32-A399-411B-87DF-3962BD01DD7D}" type="presOf" srcId="{69F62FF2-AE7C-4930-BEEB-0FAC19843CA1}" destId="{96C12E96-3B38-45CE-B389-FCD5C7224FF3}" srcOrd="0" destOrd="0" presId="urn:microsoft.com/office/officeart/2005/8/layout/radial6"/>
    <dgm:cxn modelId="{37589688-93EF-494E-B7EC-CCB32AF4D176}" type="presOf" srcId="{5AE469B9-A7F8-4655-B95A-DAEB5F76010F}" destId="{83C01631-6388-409B-884E-4754A364CD7D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4B4C0CC3-5269-41E1-8E76-3A4CD6F6B159}" type="presOf" srcId="{BEB37598-AC7F-4649-8313-DA3A129D5699}" destId="{42D901C0-E047-4605-BD58-A9CE1163BC4F}" srcOrd="0" destOrd="0" presId="urn:microsoft.com/office/officeart/2005/8/layout/radial6"/>
    <dgm:cxn modelId="{99124BD2-3E0B-43D8-8CB2-28BFF548BADD}" type="presOf" srcId="{66B59ECE-C64E-48DB-95B3-9107378E5791}" destId="{8CC97B40-F055-42BE-9252-847630F4314B}" srcOrd="0" destOrd="0" presId="urn:microsoft.com/office/officeart/2005/8/layout/radial6"/>
    <dgm:cxn modelId="{756C60FF-474C-4F55-B442-5317444FDAC0}" type="presOf" srcId="{6D23B660-D11D-4F5D-92F5-8598987F23DC}" destId="{7F92264A-3368-420F-B644-D4C1CBE0748C}" srcOrd="0" destOrd="0" presId="urn:microsoft.com/office/officeart/2005/8/layout/radial6"/>
    <dgm:cxn modelId="{6727DAB0-1023-4ED7-A677-1C4E0929088B}" type="presOf" srcId="{AFC814CE-2ABE-4C7C-8C8F-F0AF53B1B2E7}" destId="{2C5F4EDE-0225-4F5D-96B7-6B66BB782770}" srcOrd="0" destOrd="0" presId="urn:microsoft.com/office/officeart/2005/8/layout/radial6"/>
    <dgm:cxn modelId="{BE6790D4-CB2F-4ACC-AC3D-1409D4B321AF}" type="presOf" srcId="{17DDDB0D-606D-408E-86C1-441EA8EAEAB4}" destId="{2A9D28DA-3A0A-419E-8CDF-932F80E6D218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322D8FAC-37B9-4C35-B164-AA7850B932BC}" type="presOf" srcId="{3B4FA334-E040-4394-9DD0-870987D50125}" destId="{98C2D4BB-EDEA-4E20-B30A-AC294948F30A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84B42C53-0032-4AA1-8E79-B25201A37F5E}" type="presOf" srcId="{F9047532-93F8-4FBC-AB7D-CB999BF56DCC}" destId="{96393B23-FC53-4181-BB7D-DF67008DBA02}" srcOrd="0" destOrd="0" presId="urn:microsoft.com/office/officeart/2005/8/layout/radial6"/>
    <dgm:cxn modelId="{87C2C792-E25E-4EB6-AFC9-D42BAF73D9C8}" type="presOf" srcId="{56D82264-F4DC-4DC8-92FA-E9B42214B737}" destId="{17F746B9-EFE4-4CA7-8EDB-41857348EC74}" srcOrd="0" destOrd="0" presId="urn:microsoft.com/office/officeart/2005/8/layout/radial6"/>
    <dgm:cxn modelId="{4F7C46BA-B302-42B1-A00F-F48C6CFAE47A}" type="presOf" srcId="{32C1F91A-AC12-454A-8DDD-723B9AC9B58F}" destId="{E757C6C1-9CD9-408A-8CB1-BD629565C426}" srcOrd="0" destOrd="0" presId="urn:microsoft.com/office/officeart/2005/8/layout/radial6"/>
    <dgm:cxn modelId="{C2663095-BD1B-4115-9737-C467FD44047F}" type="presParOf" srcId="{AF317306-BEE6-4196-90CE-5AACE76735B2}" destId="{8CC97B40-F055-42BE-9252-847630F4314B}" srcOrd="0" destOrd="0" presId="urn:microsoft.com/office/officeart/2005/8/layout/radial6"/>
    <dgm:cxn modelId="{39ABFB5A-D011-4091-A918-019BB041CD7C}" type="presParOf" srcId="{AF317306-BEE6-4196-90CE-5AACE76735B2}" destId="{D544378E-61A5-40FD-B3F9-0459914F9766}" srcOrd="1" destOrd="0" presId="urn:microsoft.com/office/officeart/2005/8/layout/radial6"/>
    <dgm:cxn modelId="{06FC4571-C2E6-4B22-826C-FA103179B0DD}" type="presParOf" srcId="{AF317306-BEE6-4196-90CE-5AACE76735B2}" destId="{76E163DE-3638-49AD-B2CD-55794CB74779}" srcOrd="2" destOrd="0" presId="urn:microsoft.com/office/officeart/2005/8/layout/radial6"/>
    <dgm:cxn modelId="{D857FCA3-6226-4215-A3E6-6F8C87BAAB65}" type="presParOf" srcId="{AF317306-BEE6-4196-90CE-5AACE76735B2}" destId="{84889EB8-B516-4DA2-9B14-95C93950D913}" srcOrd="3" destOrd="0" presId="urn:microsoft.com/office/officeart/2005/8/layout/radial6"/>
    <dgm:cxn modelId="{5737C5F3-DD1F-4502-9782-67958D33747C}" type="presParOf" srcId="{AF317306-BEE6-4196-90CE-5AACE76735B2}" destId="{DE2881E0-5B49-4362-BBB7-678A901FDF53}" srcOrd="4" destOrd="0" presId="urn:microsoft.com/office/officeart/2005/8/layout/radial6"/>
    <dgm:cxn modelId="{D037823D-812E-4837-8924-4753E5648923}" type="presParOf" srcId="{AF317306-BEE6-4196-90CE-5AACE76735B2}" destId="{C940EDF5-5B9C-42B9-AB12-7507C4F9B115}" srcOrd="5" destOrd="0" presId="urn:microsoft.com/office/officeart/2005/8/layout/radial6"/>
    <dgm:cxn modelId="{D4F180B0-6C35-415E-9DA8-E83BFF3BC471}" type="presParOf" srcId="{AF317306-BEE6-4196-90CE-5AACE76735B2}" destId="{5571062A-D01F-4DA8-929C-941CDDE1D1C9}" srcOrd="6" destOrd="0" presId="urn:microsoft.com/office/officeart/2005/8/layout/radial6"/>
    <dgm:cxn modelId="{56BA37D3-AE45-4C9D-9240-77B39306186C}" type="presParOf" srcId="{AF317306-BEE6-4196-90CE-5AACE76735B2}" destId="{AE4847C8-E762-4F62-895F-7BE4289819AB}" srcOrd="7" destOrd="0" presId="urn:microsoft.com/office/officeart/2005/8/layout/radial6"/>
    <dgm:cxn modelId="{2D378E6B-9B85-48AD-9AB8-FF937CFC9AE1}" type="presParOf" srcId="{AF317306-BEE6-4196-90CE-5AACE76735B2}" destId="{40BF8252-7207-411D-A655-E5D185707D3A}" srcOrd="8" destOrd="0" presId="urn:microsoft.com/office/officeart/2005/8/layout/radial6"/>
    <dgm:cxn modelId="{9663566F-B8E3-4C62-9410-F8A9F6288822}" type="presParOf" srcId="{AF317306-BEE6-4196-90CE-5AACE76735B2}" destId="{50FB32C4-3847-44F8-B50F-6AA277717388}" srcOrd="9" destOrd="0" presId="urn:microsoft.com/office/officeart/2005/8/layout/radial6"/>
    <dgm:cxn modelId="{CCFFCCF4-D193-4019-A1B8-AF070BBCAEF4}" type="presParOf" srcId="{AF317306-BEE6-4196-90CE-5AACE76735B2}" destId="{96C12E96-3B38-45CE-B389-FCD5C7224FF3}" srcOrd="10" destOrd="0" presId="urn:microsoft.com/office/officeart/2005/8/layout/radial6"/>
    <dgm:cxn modelId="{CA705776-E1E7-447C-A4C8-6AA530457CD9}" type="presParOf" srcId="{AF317306-BEE6-4196-90CE-5AACE76735B2}" destId="{1A330E2D-E744-4EB8-9FF0-8B6168BEBE7A}" srcOrd="11" destOrd="0" presId="urn:microsoft.com/office/officeart/2005/8/layout/radial6"/>
    <dgm:cxn modelId="{15356793-80A6-4BF9-81A1-D5C3B2AED1B4}" type="presParOf" srcId="{AF317306-BEE6-4196-90CE-5AACE76735B2}" destId="{3C580F0D-827C-4C76-97F0-ED087F921D0F}" srcOrd="12" destOrd="0" presId="urn:microsoft.com/office/officeart/2005/8/layout/radial6"/>
    <dgm:cxn modelId="{A6A1F5C7-D58D-4000-926E-16C15E9291BA}" type="presParOf" srcId="{AF317306-BEE6-4196-90CE-5AACE76735B2}" destId="{E48B92F6-0A43-4C3C-8658-20EC5890A884}" srcOrd="13" destOrd="0" presId="urn:microsoft.com/office/officeart/2005/8/layout/radial6"/>
    <dgm:cxn modelId="{39CB9ADD-7560-40F9-A8C8-FD3B78FC58EC}" type="presParOf" srcId="{AF317306-BEE6-4196-90CE-5AACE76735B2}" destId="{1561405A-34A1-4732-82ED-4788B01CA5DE}" srcOrd="14" destOrd="0" presId="urn:microsoft.com/office/officeart/2005/8/layout/radial6"/>
    <dgm:cxn modelId="{D19B0EA5-E4D3-4586-B7AC-911251773478}" type="presParOf" srcId="{AF317306-BEE6-4196-90CE-5AACE76735B2}" destId="{7F92264A-3368-420F-B644-D4C1CBE0748C}" srcOrd="15" destOrd="0" presId="urn:microsoft.com/office/officeart/2005/8/layout/radial6"/>
    <dgm:cxn modelId="{9BBD2A32-44A1-4411-B667-DF8FECE99EA6}" type="presParOf" srcId="{AF317306-BEE6-4196-90CE-5AACE76735B2}" destId="{E45B204F-BF11-4B90-9C34-97D734A55FB0}" srcOrd="16" destOrd="0" presId="urn:microsoft.com/office/officeart/2005/8/layout/radial6"/>
    <dgm:cxn modelId="{08D08B96-DBF0-4AF1-9323-51CB67C09A35}" type="presParOf" srcId="{AF317306-BEE6-4196-90CE-5AACE76735B2}" destId="{4D7408EC-C0D9-4CFE-87F6-8CC456A2BA2C}" srcOrd="17" destOrd="0" presId="urn:microsoft.com/office/officeart/2005/8/layout/radial6"/>
    <dgm:cxn modelId="{0C83DD72-11C3-4C5F-86F6-6BDB0867BE0C}" type="presParOf" srcId="{AF317306-BEE6-4196-90CE-5AACE76735B2}" destId="{2A9D28DA-3A0A-419E-8CDF-932F80E6D218}" srcOrd="18" destOrd="0" presId="urn:microsoft.com/office/officeart/2005/8/layout/radial6"/>
    <dgm:cxn modelId="{24F356D8-9861-4803-895D-6645F140D8B4}" type="presParOf" srcId="{AF317306-BEE6-4196-90CE-5AACE76735B2}" destId="{42D901C0-E047-4605-BD58-A9CE1163BC4F}" srcOrd="19" destOrd="0" presId="urn:microsoft.com/office/officeart/2005/8/layout/radial6"/>
    <dgm:cxn modelId="{F9FAE3EC-C5EA-478F-9BA1-2AD3818D3B81}" type="presParOf" srcId="{AF317306-BEE6-4196-90CE-5AACE76735B2}" destId="{65E5A6A8-8454-47AF-8ADC-2F36EA9869A1}" srcOrd="20" destOrd="0" presId="urn:microsoft.com/office/officeart/2005/8/layout/radial6"/>
    <dgm:cxn modelId="{FBAFED87-B4DC-4F19-B553-64323EF52DF7}" type="presParOf" srcId="{AF317306-BEE6-4196-90CE-5AACE76735B2}" destId="{E757C6C1-9CD9-408A-8CB1-BD629565C426}" srcOrd="21" destOrd="0" presId="urn:microsoft.com/office/officeart/2005/8/layout/radial6"/>
    <dgm:cxn modelId="{00955FC1-9C06-418E-8378-137C18BEEB53}" type="presParOf" srcId="{AF317306-BEE6-4196-90CE-5AACE76735B2}" destId="{C1E4FD39-FD6C-4537-8BF6-94E70C70DEF6}" srcOrd="22" destOrd="0" presId="urn:microsoft.com/office/officeart/2005/8/layout/radial6"/>
    <dgm:cxn modelId="{68F19672-B009-4EDA-9DD5-C8AB9ADA0F62}" type="presParOf" srcId="{AF317306-BEE6-4196-90CE-5AACE76735B2}" destId="{883723D8-7C5E-4333-9434-4CD582CD6840}" srcOrd="23" destOrd="0" presId="urn:microsoft.com/office/officeart/2005/8/layout/radial6"/>
    <dgm:cxn modelId="{845DE85F-D42E-43A7-8AC6-C13FEA9F6336}" type="presParOf" srcId="{AF317306-BEE6-4196-90CE-5AACE76735B2}" destId="{2C5F4EDE-0225-4F5D-96B7-6B66BB782770}" srcOrd="24" destOrd="0" presId="urn:microsoft.com/office/officeart/2005/8/layout/radial6"/>
    <dgm:cxn modelId="{8460F528-6C3C-487D-9511-E8769E255050}" type="presParOf" srcId="{AF317306-BEE6-4196-90CE-5AACE76735B2}" destId="{3F6B651E-12D1-4F6C-8A45-9B0225B1C3C8}" srcOrd="25" destOrd="0" presId="urn:microsoft.com/office/officeart/2005/8/layout/radial6"/>
    <dgm:cxn modelId="{30CCF999-42D0-42C9-9099-74B7DCB64854}" type="presParOf" srcId="{AF317306-BEE6-4196-90CE-5AACE76735B2}" destId="{2195904A-1608-40FC-8FE0-19D1DB745550}" srcOrd="26" destOrd="0" presId="urn:microsoft.com/office/officeart/2005/8/layout/radial6"/>
    <dgm:cxn modelId="{C532CA61-4F07-42C5-BEEB-331793D28857}" type="presParOf" srcId="{AF317306-BEE6-4196-90CE-5AACE76735B2}" destId="{83C01631-6388-409B-884E-4754A364CD7D}" srcOrd="27" destOrd="0" presId="urn:microsoft.com/office/officeart/2005/8/layout/radial6"/>
    <dgm:cxn modelId="{1E606887-FB5B-4EB5-8510-2826F998DF51}" type="presParOf" srcId="{AF317306-BEE6-4196-90CE-5AACE76735B2}" destId="{ACF606C9-9BBF-4F09-A2C5-BADB7E9329B4}" srcOrd="28" destOrd="0" presId="urn:microsoft.com/office/officeart/2005/8/layout/radial6"/>
    <dgm:cxn modelId="{0384A31A-00F8-4ABC-81CC-7BCDFF47A376}" type="presParOf" srcId="{AF317306-BEE6-4196-90CE-5AACE76735B2}" destId="{6028C9CA-CEA7-42A2-B9EE-9D23D8965E8E}" srcOrd="29" destOrd="0" presId="urn:microsoft.com/office/officeart/2005/8/layout/radial6"/>
    <dgm:cxn modelId="{511D8CBD-E34B-4957-A6F7-8F9014DF6B72}" type="presParOf" srcId="{AF317306-BEE6-4196-90CE-5AACE76735B2}" destId="{96393B23-FC53-4181-BB7D-DF67008DBA02}" srcOrd="30" destOrd="0" presId="urn:microsoft.com/office/officeart/2005/8/layout/radial6"/>
    <dgm:cxn modelId="{FD4B75ED-7C58-4746-AD4C-F129DE56D175}" type="presParOf" srcId="{AF317306-BEE6-4196-90CE-5AACE76735B2}" destId="{17F746B9-EFE4-4CA7-8EDB-41857348EC74}" srcOrd="31" destOrd="0" presId="urn:microsoft.com/office/officeart/2005/8/layout/radial6"/>
    <dgm:cxn modelId="{C85F5C14-8C01-4DE7-B1CE-3F0F0C2D4682}" type="presParOf" srcId="{AF317306-BEE6-4196-90CE-5AACE76735B2}" destId="{4C657C91-21EA-4C78-95CF-6CBC41E864A7}" srcOrd="32" destOrd="0" presId="urn:microsoft.com/office/officeart/2005/8/layout/radial6"/>
    <dgm:cxn modelId="{D92E009D-9DF6-4DBC-B6EA-3A84C7370A08}" type="presParOf" srcId="{AF317306-BEE6-4196-90CE-5AACE76735B2}" destId="{7351A331-7CBB-4762-800C-C53E3CAAB371}" srcOrd="33" destOrd="0" presId="urn:microsoft.com/office/officeart/2005/8/layout/radial6"/>
    <dgm:cxn modelId="{DDB4EE8B-D970-4F20-B5DC-0FF017ECF4A9}" type="presParOf" srcId="{AF317306-BEE6-4196-90CE-5AACE76735B2}" destId="{98C2D4BB-EDEA-4E20-B30A-AC294948F30A}" srcOrd="34" destOrd="0" presId="urn:microsoft.com/office/officeart/2005/8/layout/radial6"/>
    <dgm:cxn modelId="{ED965754-6C8C-4A76-808A-D40E752D43DE}" type="presParOf" srcId="{AF317306-BEE6-4196-90CE-5AACE76735B2}" destId="{B35C2D3D-BD10-4818-A621-204FB45BA9EB}" srcOrd="35" destOrd="0" presId="urn:microsoft.com/office/officeart/2005/8/layout/radial6"/>
    <dgm:cxn modelId="{CB4E0793-27DD-4C0E-96C9-BE6C23E515B2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A11D6FE4-BC72-4025-9ADE-A3B1DE1A95F4}" type="presOf" srcId="{EC91149E-6320-4FB0-A073-A14840952FFF}" destId="{C1E4FD39-FD6C-4537-8BF6-94E70C70DEF6}" srcOrd="0" destOrd="0" presId="urn:microsoft.com/office/officeart/2005/8/layout/radial6"/>
    <dgm:cxn modelId="{720D37F3-5F04-4153-BBA2-A4DB167E0319}" type="presOf" srcId="{3B4FA334-E040-4394-9DD0-870987D50125}" destId="{98C2D4BB-EDEA-4E20-B30A-AC294948F30A}" srcOrd="0" destOrd="0" presId="urn:microsoft.com/office/officeart/2005/8/layout/radial6"/>
    <dgm:cxn modelId="{F33F5AEE-9853-4EFB-8B0B-6195523DA12C}" type="presOf" srcId="{F9047532-93F8-4FBC-AB7D-CB999BF56DCC}" destId="{96393B23-FC53-4181-BB7D-DF67008DBA02}" srcOrd="0" destOrd="0" presId="urn:microsoft.com/office/officeart/2005/8/layout/radial6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972DF06D-BE65-4270-A110-E8FBAFB7A68E}" type="presOf" srcId="{32C1F91A-AC12-454A-8DDD-723B9AC9B58F}" destId="{E757C6C1-9CD9-408A-8CB1-BD629565C426}" srcOrd="0" destOrd="0" presId="urn:microsoft.com/office/officeart/2005/8/layout/radial6"/>
    <dgm:cxn modelId="{F812FE53-B23C-4595-A427-F15745DCBF32}" type="presOf" srcId="{56D82264-F4DC-4DC8-92FA-E9B42214B737}" destId="{17F746B9-EFE4-4CA7-8EDB-41857348EC74}" srcOrd="0" destOrd="0" presId="urn:microsoft.com/office/officeart/2005/8/layout/radial6"/>
    <dgm:cxn modelId="{3FCDA48F-51A4-4D45-86EC-06519433384C}" type="presOf" srcId="{AFC814CE-2ABE-4C7C-8C8F-F0AF53B1B2E7}" destId="{2C5F4EDE-0225-4F5D-96B7-6B66BB782770}" srcOrd="0" destOrd="0" presId="urn:microsoft.com/office/officeart/2005/8/layout/radial6"/>
    <dgm:cxn modelId="{CA6AF032-77FD-4F4A-9C54-362EA8360F56}" type="presOf" srcId="{17DDDB0D-606D-408E-86C1-441EA8EAEAB4}" destId="{2A9D28DA-3A0A-419E-8CDF-932F80E6D218}" srcOrd="0" destOrd="0" presId="urn:microsoft.com/office/officeart/2005/8/layout/radial6"/>
    <dgm:cxn modelId="{DB684D32-A6E4-46D7-9B7E-72C683366906}" type="presOf" srcId="{66B59ECE-C64E-48DB-95B3-9107378E5791}" destId="{8CC97B40-F055-42BE-9252-847630F4314B}" srcOrd="0" destOrd="0" presId="urn:microsoft.com/office/officeart/2005/8/layout/radial6"/>
    <dgm:cxn modelId="{5C32B57A-BC27-4F7F-8634-C46418D4BA05}" type="presOf" srcId="{C3BBFAC7-E734-41F9-963A-99C654254A63}" destId="{DE2881E0-5B49-4362-BBB7-678A901FDF53}" srcOrd="0" destOrd="0" presId="urn:microsoft.com/office/officeart/2005/8/layout/radial6"/>
    <dgm:cxn modelId="{357270E8-499D-42F4-BF48-8EBD67A68841}" type="presOf" srcId="{311AC718-342E-4777-82D5-6366AFACE64C}" destId="{6D208F93-B326-4888-96A9-9239B89DE7E9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82B8B59C-A47F-4FC1-BFA5-59A03594CCD8}" type="presOf" srcId="{FA698AA2-908B-40EF-BB1E-1A8B58CAE72B}" destId="{E48B92F6-0A43-4C3C-8658-20EC5890A884}" srcOrd="0" destOrd="0" presId="urn:microsoft.com/office/officeart/2005/8/layout/radial6"/>
    <dgm:cxn modelId="{9E93B2E2-F77B-4ECF-A29D-4409276C6CD7}" type="presOf" srcId="{5AE469B9-A7F8-4655-B95A-DAEB5F76010F}" destId="{83C01631-6388-409B-884E-4754A364CD7D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F80D7584-F111-42F2-99F8-D9133F5F330B}" type="presOf" srcId="{B0A728F0-5B88-4BF1-9E28-F1C945180F3B}" destId="{3F6B651E-12D1-4F6C-8A45-9B0225B1C3C8}" srcOrd="0" destOrd="0" presId="urn:microsoft.com/office/officeart/2005/8/layout/radial6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851CBBBF-422F-4726-92E7-9812ED143135}" type="presOf" srcId="{1CDD4C0A-54ED-41C9-97D6-798F1199D1B7}" destId="{D544378E-61A5-40FD-B3F9-0459914F9766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1E242A86-3C96-4609-B08C-354B3F03A445}" type="presOf" srcId="{69F62FF2-AE7C-4930-BEEB-0FAC19843CA1}" destId="{96C12E96-3B38-45CE-B389-FCD5C7224FF3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A2E67B63-C054-47B4-85F5-8C95F24B9573}" type="presOf" srcId="{7FCD9698-9C9B-4BA4-99CA-312C7177C9CE}" destId="{5571062A-D01F-4DA8-929C-941CDDE1D1C9}" srcOrd="0" destOrd="0" presId="urn:microsoft.com/office/officeart/2005/8/layout/radial6"/>
    <dgm:cxn modelId="{FBA56A40-8EF9-430D-ABA5-747FF2C47967}" type="presOf" srcId="{D0228ED5-687F-4720-9F0E-F6AF801D2FC5}" destId="{7351A331-7CBB-4762-800C-C53E3CAAB371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FB35159B-64EC-43B4-9B21-88BBFF8ED356}" type="presOf" srcId="{F8B30741-FB85-4CF1-8C5C-15C4408BB770}" destId="{E45B204F-BF11-4B90-9C34-97D734A55FB0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C0556701-6FA5-4FB1-A25E-DDDA0B2F56F3}" type="presOf" srcId="{B628E9A5-9B2E-4DD4-839E-A03779A38205}" destId="{ACF606C9-9BBF-4F09-A2C5-BADB7E9329B4}" srcOrd="0" destOrd="0" presId="urn:microsoft.com/office/officeart/2005/8/layout/radial6"/>
    <dgm:cxn modelId="{B45ADE56-404A-4174-8071-947D9F609A13}" type="presOf" srcId="{4BB65E93-7FEB-4B2D-9FFF-8F1F675FF710}" destId="{3C580F0D-827C-4C76-97F0-ED087F921D0F}" srcOrd="0" destOrd="0" presId="urn:microsoft.com/office/officeart/2005/8/layout/radial6"/>
    <dgm:cxn modelId="{BCEE5091-7DCD-4867-A627-18353472FF10}" type="presOf" srcId="{AEE08C10-AF01-47B5-92FA-FE8D23DE9E88}" destId="{AF317306-BEE6-4196-90CE-5AACE76735B2}" srcOrd="0" destOrd="0" presId="urn:microsoft.com/office/officeart/2005/8/layout/radial6"/>
    <dgm:cxn modelId="{F9F85386-9C9F-4030-A8BB-A79611EBBFDB}" type="presOf" srcId="{BEB37598-AC7F-4649-8313-DA3A129D5699}" destId="{42D901C0-E047-4605-BD58-A9CE1163BC4F}" srcOrd="0" destOrd="0" presId="urn:microsoft.com/office/officeart/2005/8/layout/radial6"/>
    <dgm:cxn modelId="{9FB9B3F7-33B9-460F-B5C6-25463BAAD1A9}" type="presOf" srcId="{79E1C557-3030-4C5B-941B-625F227E6952}" destId="{AE4847C8-E762-4F62-895F-7BE4289819AB}" srcOrd="0" destOrd="0" presId="urn:microsoft.com/office/officeart/2005/8/layout/radial6"/>
    <dgm:cxn modelId="{53252307-E5A5-473D-AE35-4048370EEABB}" type="presOf" srcId="{64A0B102-7575-418C-8703-6D2B67718246}" destId="{50FB32C4-3847-44F8-B50F-6AA277717388}" srcOrd="0" destOrd="0" presId="urn:microsoft.com/office/officeart/2005/8/layout/radial6"/>
    <dgm:cxn modelId="{75E0419F-9813-4C94-A858-8122B027E4AB}" type="presOf" srcId="{6D23B660-D11D-4F5D-92F5-8598987F23DC}" destId="{7F92264A-3368-420F-B644-D4C1CBE0748C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BF4EC3D6-1DA3-41B1-AF13-79E2E796059A}" type="presOf" srcId="{216BB477-26ED-4BD7-AB01-97395E2FBE3A}" destId="{84889EB8-B516-4DA2-9B14-95C93950D913}" srcOrd="0" destOrd="0" presId="urn:microsoft.com/office/officeart/2005/8/layout/radial6"/>
    <dgm:cxn modelId="{29F40409-9BB4-4157-B89C-6B8266590E23}" type="presParOf" srcId="{AF317306-BEE6-4196-90CE-5AACE76735B2}" destId="{8CC97B40-F055-42BE-9252-847630F4314B}" srcOrd="0" destOrd="0" presId="urn:microsoft.com/office/officeart/2005/8/layout/radial6"/>
    <dgm:cxn modelId="{14EF70C7-E155-4FE0-B5E5-4B63B12C4ED0}" type="presParOf" srcId="{AF317306-BEE6-4196-90CE-5AACE76735B2}" destId="{D544378E-61A5-40FD-B3F9-0459914F9766}" srcOrd="1" destOrd="0" presId="urn:microsoft.com/office/officeart/2005/8/layout/radial6"/>
    <dgm:cxn modelId="{419BF49B-4419-42C1-9588-8DBC44319E66}" type="presParOf" srcId="{AF317306-BEE6-4196-90CE-5AACE76735B2}" destId="{76E163DE-3638-49AD-B2CD-55794CB74779}" srcOrd="2" destOrd="0" presId="urn:microsoft.com/office/officeart/2005/8/layout/radial6"/>
    <dgm:cxn modelId="{12F4C25C-2993-452D-98B4-91B814E4618B}" type="presParOf" srcId="{AF317306-BEE6-4196-90CE-5AACE76735B2}" destId="{84889EB8-B516-4DA2-9B14-95C93950D913}" srcOrd="3" destOrd="0" presId="urn:microsoft.com/office/officeart/2005/8/layout/radial6"/>
    <dgm:cxn modelId="{EC94BACC-56F8-40F5-B70B-D8BE08FF21E5}" type="presParOf" srcId="{AF317306-BEE6-4196-90CE-5AACE76735B2}" destId="{DE2881E0-5B49-4362-BBB7-678A901FDF53}" srcOrd="4" destOrd="0" presId="urn:microsoft.com/office/officeart/2005/8/layout/radial6"/>
    <dgm:cxn modelId="{8AFC10FD-4143-4AA2-A44A-3D822363BA9A}" type="presParOf" srcId="{AF317306-BEE6-4196-90CE-5AACE76735B2}" destId="{C940EDF5-5B9C-42B9-AB12-7507C4F9B115}" srcOrd="5" destOrd="0" presId="urn:microsoft.com/office/officeart/2005/8/layout/radial6"/>
    <dgm:cxn modelId="{83FA6EDF-F7F0-424F-A0ED-486842472B38}" type="presParOf" srcId="{AF317306-BEE6-4196-90CE-5AACE76735B2}" destId="{5571062A-D01F-4DA8-929C-941CDDE1D1C9}" srcOrd="6" destOrd="0" presId="urn:microsoft.com/office/officeart/2005/8/layout/radial6"/>
    <dgm:cxn modelId="{55AF8E84-81B6-4C1B-8412-299ACAE28ABB}" type="presParOf" srcId="{AF317306-BEE6-4196-90CE-5AACE76735B2}" destId="{AE4847C8-E762-4F62-895F-7BE4289819AB}" srcOrd="7" destOrd="0" presId="urn:microsoft.com/office/officeart/2005/8/layout/radial6"/>
    <dgm:cxn modelId="{AE97A3E0-F75A-4A89-8470-8AB73860ADA8}" type="presParOf" srcId="{AF317306-BEE6-4196-90CE-5AACE76735B2}" destId="{40BF8252-7207-411D-A655-E5D185707D3A}" srcOrd="8" destOrd="0" presId="urn:microsoft.com/office/officeart/2005/8/layout/radial6"/>
    <dgm:cxn modelId="{1AB4416C-E4AF-4366-B739-48DFB4C8F0E4}" type="presParOf" srcId="{AF317306-BEE6-4196-90CE-5AACE76735B2}" destId="{50FB32C4-3847-44F8-B50F-6AA277717388}" srcOrd="9" destOrd="0" presId="urn:microsoft.com/office/officeart/2005/8/layout/radial6"/>
    <dgm:cxn modelId="{7B7DF489-34EA-44A6-A3F3-FF9E582B3510}" type="presParOf" srcId="{AF317306-BEE6-4196-90CE-5AACE76735B2}" destId="{96C12E96-3B38-45CE-B389-FCD5C7224FF3}" srcOrd="10" destOrd="0" presId="urn:microsoft.com/office/officeart/2005/8/layout/radial6"/>
    <dgm:cxn modelId="{F3D1A8F7-463C-4016-A25F-15951281EC8E}" type="presParOf" srcId="{AF317306-BEE6-4196-90CE-5AACE76735B2}" destId="{1A330E2D-E744-4EB8-9FF0-8B6168BEBE7A}" srcOrd="11" destOrd="0" presId="urn:microsoft.com/office/officeart/2005/8/layout/radial6"/>
    <dgm:cxn modelId="{B6609F69-E7FA-479F-941A-6A0D1ED71B8C}" type="presParOf" srcId="{AF317306-BEE6-4196-90CE-5AACE76735B2}" destId="{3C580F0D-827C-4C76-97F0-ED087F921D0F}" srcOrd="12" destOrd="0" presId="urn:microsoft.com/office/officeart/2005/8/layout/radial6"/>
    <dgm:cxn modelId="{87DB0EBA-1869-4728-9B7B-7AA8F45561CF}" type="presParOf" srcId="{AF317306-BEE6-4196-90CE-5AACE76735B2}" destId="{E48B92F6-0A43-4C3C-8658-20EC5890A884}" srcOrd="13" destOrd="0" presId="urn:microsoft.com/office/officeart/2005/8/layout/radial6"/>
    <dgm:cxn modelId="{32198179-F094-491D-A452-998F2A151B5D}" type="presParOf" srcId="{AF317306-BEE6-4196-90CE-5AACE76735B2}" destId="{1561405A-34A1-4732-82ED-4788B01CA5DE}" srcOrd="14" destOrd="0" presId="urn:microsoft.com/office/officeart/2005/8/layout/radial6"/>
    <dgm:cxn modelId="{99E117B1-FCC4-4DD2-9FF5-0F6CA2457E62}" type="presParOf" srcId="{AF317306-BEE6-4196-90CE-5AACE76735B2}" destId="{7F92264A-3368-420F-B644-D4C1CBE0748C}" srcOrd="15" destOrd="0" presId="urn:microsoft.com/office/officeart/2005/8/layout/radial6"/>
    <dgm:cxn modelId="{051E73A4-7535-4233-84B2-A211170F33E9}" type="presParOf" srcId="{AF317306-BEE6-4196-90CE-5AACE76735B2}" destId="{E45B204F-BF11-4B90-9C34-97D734A55FB0}" srcOrd="16" destOrd="0" presId="urn:microsoft.com/office/officeart/2005/8/layout/radial6"/>
    <dgm:cxn modelId="{7DB9C746-3637-4386-8B90-9E447316D49C}" type="presParOf" srcId="{AF317306-BEE6-4196-90CE-5AACE76735B2}" destId="{4D7408EC-C0D9-4CFE-87F6-8CC456A2BA2C}" srcOrd="17" destOrd="0" presId="urn:microsoft.com/office/officeart/2005/8/layout/radial6"/>
    <dgm:cxn modelId="{DD2B9BC9-7425-4E3E-B2BD-F76E658176EA}" type="presParOf" srcId="{AF317306-BEE6-4196-90CE-5AACE76735B2}" destId="{2A9D28DA-3A0A-419E-8CDF-932F80E6D218}" srcOrd="18" destOrd="0" presId="urn:microsoft.com/office/officeart/2005/8/layout/radial6"/>
    <dgm:cxn modelId="{835E8D95-9B3C-4376-A7AF-F7B238789027}" type="presParOf" srcId="{AF317306-BEE6-4196-90CE-5AACE76735B2}" destId="{42D901C0-E047-4605-BD58-A9CE1163BC4F}" srcOrd="19" destOrd="0" presId="urn:microsoft.com/office/officeart/2005/8/layout/radial6"/>
    <dgm:cxn modelId="{D0438A47-35A5-45F9-ACE2-9D85A79FCEAD}" type="presParOf" srcId="{AF317306-BEE6-4196-90CE-5AACE76735B2}" destId="{65E5A6A8-8454-47AF-8ADC-2F36EA9869A1}" srcOrd="20" destOrd="0" presId="urn:microsoft.com/office/officeart/2005/8/layout/radial6"/>
    <dgm:cxn modelId="{AA2F1C97-9A84-48BE-BBAC-3B08980E4CB0}" type="presParOf" srcId="{AF317306-BEE6-4196-90CE-5AACE76735B2}" destId="{E757C6C1-9CD9-408A-8CB1-BD629565C426}" srcOrd="21" destOrd="0" presId="urn:microsoft.com/office/officeart/2005/8/layout/radial6"/>
    <dgm:cxn modelId="{88A0BCD6-787E-48A9-BFC6-EB13B31A5742}" type="presParOf" srcId="{AF317306-BEE6-4196-90CE-5AACE76735B2}" destId="{C1E4FD39-FD6C-4537-8BF6-94E70C70DEF6}" srcOrd="22" destOrd="0" presId="urn:microsoft.com/office/officeart/2005/8/layout/radial6"/>
    <dgm:cxn modelId="{FE37B4EE-63F5-4EB9-B11E-19C4379F764B}" type="presParOf" srcId="{AF317306-BEE6-4196-90CE-5AACE76735B2}" destId="{883723D8-7C5E-4333-9434-4CD582CD6840}" srcOrd="23" destOrd="0" presId="urn:microsoft.com/office/officeart/2005/8/layout/radial6"/>
    <dgm:cxn modelId="{D98D6BB1-B4DF-497E-9CB7-4964A81FD4A4}" type="presParOf" srcId="{AF317306-BEE6-4196-90CE-5AACE76735B2}" destId="{2C5F4EDE-0225-4F5D-96B7-6B66BB782770}" srcOrd="24" destOrd="0" presId="urn:microsoft.com/office/officeart/2005/8/layout/radial6"/>
    <dgm:cxn modelId="{30F8B62E-601C-4FF3-A2CE-4F454FC84924}" type="presParOf" srcId="{AF317306-BEE6-4196-90CE-5AACE76735B2}" destId="{3F6B651E-12D1-4F6C-8A45-9B0225B1C3C8}" srcOrd="25" destOrd="0" presId="urn:microsoft.com/office/officeart/2005/8/layout/radial6"/>
    <dgm:cxn modelId="{5A840ACE-1123-440C-980F-4836C9273CA2}" type="presParOf" srcId="{AF317306-BEE6-4196-90CE-5AACE76735B2}" destId="{2195904A-1608-40FC-8FE0-19D1DB745550}" srcOrd="26" destOrd="0" presId="urn:microsoft.com/office/officeart/2005/8/layout/radial6"/>
    <dgm:cxn modelId="{1A37CB44-F8F7-465E-89D3-79E7EA638D34}" type="presParOf" srcId="{AF317306-BEE6-4196-90CE-5AACE76735B2}" destId="{83C01631-6388-409B-884E-4754A364CD7D}" srcOrd="27" destOrd="0" presId="urn:microsoft.com/office/officeart/2005/8/layout/radial6"/>
    <dgm:cxn modelId="{EE384939-C64A-469C-BD6A-9730571321FA}" type="presParOf" srcId="{AF317306-BEE6-4196-90CE-5AACE76735B2}" destId="{ACF606C9-9BBF-4F09-A2C5-BADB7E9329B4}" srcOrd="28" destOrd="0" presId="urn:microsoft.com/office/officeart/2005/8/layout/radial6"/>
    <dgm:cxn modelId="{2E92D46A-92E9-47E7-B1C0-103684603C1E}" type="presParOf" srcId="{AF317306-BEE6-4196-90CE-5AACE76735B2}" destId="{6028C9CA-CEA7-42A2-B9EE-9D23D8965E8E}" srcOrd="29" destOrd="0" presId="urn:microsoft.com/office/officeart/2005/8/layout/radial6"/>
    <dgm:cxn modelId="{7C1B1A80-ECBC-4545-BAE7-1E8DB428DDCF}" type="presParOf" srcId="{AF317306-BEE6-4196-90CE-5AACE76735B2}" destId="{96393B23-FC53-4181-BB7D-DF67008DBA02}" srcOrd="30" destOrd="0" presId="urn:microsoft.com/office/officeart/2005/8/layout/radial6"/>
    <dgm:cxn modelId="{14274913-330A-4947-B298-AC044588F96D}" type="presParOf" srcId="{AF317306-BEE6-4196-90CE-5AACE76735B2}" destId="{17F746B9-EFE4-4CA7-8EDB-41857348EC74}" srcOrd="31" destOrd="0" presId="urn:microsoft.com/office/officeart/2005/8/layout/radial6"/>
    <dgm:cxn modelId="{CA365199-D5B1-4A18-B5F0-B71085DF26D8}" type="presParOf" srcId="{AF317306-BEE6-4196-90CE-5AACE76735B2}" destId="{4C657C91-21EA-4C78-95CF-6CBC41E864A7}" srcOrd="32" destOrd="0" presId="urn:microsoft.com/office/officeart/2005/8/layout/radial6"/>
    <dgm:cxn modelId="{7DC19547-429C-43E9-8A16-9CD257B40227}" type="presParOf" srcId="{AF317306-BEE6-4196-90CE-5AACE76735B2}" destId="{7351A331-7CBB-4762-800C-C53E3CAAB371}" srcOrd="33" destOrd="0" presId="urn:microsoft.com/office/officeart/2005/8/layout/radial6"/>
    <dgm:cxn modelId="{60B94456-574F-4B63-B980-311658D9DB94}" type="presParOf" srcId="{AF317306-BEE6-4196-90CE-5AACE76735B2}" destId="{98C2D4BB-EDEA-4E20-B30A-AC294948F30A}" srcOrd="34" destOrd="0" presId="urn:microsoft.com/office/officeart/2005/8/layout/radial6"/>
    <dgm:cxn modelId="{24686F5A-AF95-43C8-A117-97DE28C2EB0E}" type="presParOf" srcId="{AF317306-BEE6-4196-90CE-5AACE76735B2}" destId="{B35C2D3D-BD10-4818-A621-204FB45BA9EB}" srcOrd="35" destOrd="0" presId="urn:microsoft.com/office/officeart/2005/8/layout/radial6"/>
    <dgm:cxn modelId="{9C923CAF-8780-46AC-857E-EF209CBF99DE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96A159E9-BDF3-4D77-B53F-B716A0B14A54}" type="presOf" srcId="{FA698AA2-908B-40EF-BB1E-1A8B58CAE72B}" destId="{E48B92F6-0A43-4C3C-8658-20EC5890A884}" srcOrd="0" destOrd="0" presId="urn:microsoft.com/office/officeart/2005/8/layout/radial6"/>
    <dgm:cxn modelId="{3849E89E-8EA1-4433-94A7-9E4DF20D24F5}" type="presOf" srcId="{56D82264-F4DC-4DC8-92FA-E9B42214B737}" destId="{17F746B9-EFE4-4CA7-8EDB-41857348EC74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C73B7695-10FE-4B92-A7D4-7CC75D55CCA6}" type="presOf" srcId="{AEE08C10-AF01-47B5-92FA-FE8D23DE9E88}" destId="{AF317306-BEE6-4196-90CE-5AACE76735B2}" srcOrd="0" destOrd="0" presId="urn:microsoft.com/office/officeart/2005/8/layout/radial6"/>
    <dgm:cxn modelId="{3E9B822C-9A7F-4FEE-B0A6-84868057F43B}" type="presOf" srcId="{66B59ECE-C64E-48DB-95B3-9107378E5791}" destId="{8CC97B40-F055-42BE-9252-847630F4314B}" srcOrd="0" destOrd="0" presId="urn:microsoft.com/office/officeart/2005/8/layout/radial6"/>
    <dgm:cxn modelId="{7D8A3EA0-A491-4DFB-AA47-55E17AF490C9}" type="presOf" srcId="{7FCD9698-9C9B-4BA4-99CA-312C7177C9CE}" destId="{5571062A-D01F-4DA8-929C-941CDDE1D1C9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002E498E-E345-4BFA-AB63-F3223AF101A9}" type="presOf" srcId="{B628E9A5-9B2E-4DD4-839E-A03779A38205}" destId="{ACF606C9-9BBF-4F09-A2C5-BADB7E9329B4}" srcOrd="0" destOrd="0" presId="urn:microsoft.com/office/officeart/2005/8/layout/radial6"/>
    <dgm:cxn modelId="{F6E3371E-B1C1-42D0-BD5D-D47E11109FFE}" type="presOf" srcId="{64A0B102-7575-418C-8703-6D2B67718246}" destId="{50FB32C4-3847-44F8-B50F-6AA277717388}" srcOrd="0" destOrd="0" presId="urn:microsoft.com/office/officeart/2005/8/layout/radial6"/>
    <dgm:cxn modelId="{1D23A32E-01A9-4252-A218-BB8ABF4CAB60}" type="presOf" srcId="{B0A728F0-5B88-4BF1-9E28-F1C945180F3B}" destId="{3F6B651E-12D1-4F6C-8A45-9B0225B1C3C8}" srcOrd="0" destOrd="0" presId="urn:microsoft.com/office/officeart/2005/8/layout/radial6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2D0C0071-5D34-41E2-B7B4-33F9B9BF4404}" type="presOf" srcId="{311AC718-342E-4777-82D5-6366AFACE64C}" destId="{6D208F93-B326-4888-96A9-9239B89DE7E9}" srcOrd="0" destOrd="0" presId="urn:microsoft.com/office/officeart/2005/8/layout/radial6"/>
    <dgm:cxn modelId="{224966CD-3D8E-49CF-A854-60505F4F51C8}" type="presOf" srcId="{3B4FA334-E040-4394-9DD0-870987D50125}" destId="{98C2D4BB-EDEA-4E20-B30A-AC294948F30A}" srcOrd="0" destOrd="0" presId="urn:microsoft.com/office/officeart/2005/8/layout/radial6"/>
    <dgm:cxn modelId="{07DDDD94-1C57-474D-A778-C127F3341058}" type="presOf" srcId="{216BB477-26ED-4BD7-AB01-97395E2FBE3A}" destId="{84889EB8-B516-4DA2-9B14-95C93950D913}" srcOrd="0" destOrd="0" presId="urn:microsoft.com/office/officeart/2005/8/layout/radial6"/>
    <dgm:cxn modelId="{7B091872-783F-4018-923D-5A96075BD5A7}" type="presOf" srcId="{6D23B660-D11D-4F5D-92F5-8598987F23DC}" destId="{7F92264A-3368-420F-B644-D4C1CBE0748C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3CB4F791-836C-478E-8F05-12E870CD95E7}" type="presOf" srcId="{AFC814CE-2ABE-4C7C-8C8F-F0AF53B1B2E7}" destId="{2C5F4EDE-0225-4F5D-96B7-6B66BB782770}" srcOrd="0" destOrd="0" presId="urn:microsoft.com/office/officeart/2005/8/layout/radial6"/>
    <dgm:cxn modelId="{3F845506-15FC-46D0-BE5A-F98F9FB70C69}" type="presOf" srcId="{F8B30741-FB85-4CF1-8C5C-15C4408BB770}" destId="{E45B204F-BF11-4B90-9C34-97D734A55FB0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0A914A03-FA4C-426C-84F4-14F344998567}" type="presOf" srcId="{17DDDB0D-606D-408E-86C1-441EA8EAEAB4}" destId="{2A9D28DA-3A0A-419E-8CDF-932F80E6D218}" srcOrd="0" destOrd="0" presId="urn:microsoft.com/office/officeart/2005/8/layout/radial6"/>
    <dgm:cxn modelId="{11683D7F-50F5-4A08-8D00-1E595C3922EF}" type="presOf" srcId="{C3BBFAC7-E734-41F9-963A-99C654254A63}" destId="{DE2881E0-5B49-4362-BBB7-678A901FDF53}" srcOrd="0" destOrd="0" presId="urn:microsoft.com/office/officeart/2005/8/layout/radial6"/>
    <dgm:cxn modelId="{079EA51B-1CE6-463B-813B-116D2B8BEE7C}" type="presOf" srcId="{F9047532-93F8-4FBC-AB7D-CB999BF56DCC}" destId="{96393B23-FC53-4181-BB7D-DF67008DBA02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D8217993-25D1-4A4F-BFD5-8CE7FF1B20BE}" type="presOf" srcId="{EC91149E-6320-4FB0-A073-A14840952FFF}" destId="{C1E4FD39-FD6C-4537-8BF6-94E70C70DEF6}" srcOrd="0" destOrd="0" presId="urn:microsoft.com/office/officeart/2005/8/layout/radial6"/>
    <dgm:cxn modelId="{1AC1FB50-9727-4E24-AA3D-1FB8EC4C7050}" type="presOf" srcId="{79E1C557-3030-4C5B-941B-625F227E6952}" destId="{AE4847C8-E762-4F62-895F-7BE4289819AB}" srcOrd="0" destOrd="0" presId="urn:microsoft.com/office/officeart/2005/8/layout/radial6"/>
    <dgm:cxn modelId="{CB1AE76A-C97E-44B8-A152-8C28004763D5}" type="presOf" srcId="{69F62FF2-AE7C-4930-BEEB-0FAC19843CA1}" destId="{96C12E96-3B38-45CE-B389-FCD5C7224FF3}" srcOrd="0" destOrd="0" presId="urn:microsoft.com/office/officeart/2005/8/layout/radial6"/>
    <dgm:cxn modelId="{D05DAAFA-F442-4006-ADF0-00492A5E39E7}" type="presOf" srcId="{1CDD4C0A-54ED-41C9-97D6-798F1199D1B7}" destId="{D544378E-61A5-40FD-B3F9-0459914F9766}" srcOrd="0" destOrd="0" presId="urn:microsoft.com/office/officeart/2005/8/layout/radial6"/>
    <dgm:cxn modelId="{61FD589F-2B89-40A8-8869-F0AAD4C825C4}" type="presOf" srcId="{32C1F91A-AC12-454A-8DDD-723B9AC9B58F}" destId="{E757C6C1-9CD9-408A-8CB1-BD629565C426}" srcOrd="0" destOrd="0" presId="urn:microsoft.com/office/officeart/2005/8/layout/radial6"/>
    <dgm:cxn modelId="{9327FC3D-7D47-4F7D-AA0C-B4986C936028}" type="presOf" srcId="{4BB65E93-7FEB-4B2D-9FFF-8F1F675FF710}" destId="{3C580F0D-827C-4C76-97F0-ED087F921D0F}" srcOrd="0" destOrd="0" presId="urn:microsoft.com/office/officeart/2005/8/layout/radial6"/>
    <dgm:cxn modelId="{804EF00F-B40E-43AE-B0F2-647229D10E8E}" type="presOf" srcId="{5AE469B9-A7F8-4655-B95A-DAEB5F76010F}" destId="{83C01631-6388-409B-884E-4754A364CD7D}" srcOrd="0" destOrd="0" presId="urn:microsoft.com/office/officeart/2005/8/layout/radial6"/>
    <dgm:cxn modelId="{C53B4726-8ECB-434C-B997-50940A51E95C}" type="presOf" srcId="{BEB37598-AC7F-4649-8313-DA3A129D5699}" destId="{42D901C0-E047-4605-BD58-A9CE1163BC4F}" srcOrd="0" destOrd="0" presId="urn:microsoft.com/office/officeart/2005/8/layout/radial6"/>
    <dgm:cxn modelId="{139F12BD-60C5-48E5-AF02-1FF452B47471}" type="presOf" srcId="{D0228ED5-687F-4720-9F0E-F6AF801D2FC5}" destId="{7351A331-7CBB-4762-800C-C53E3CAAB371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328E3491-C033-41BE-9659-06875DE32484}" type="presParOf" srcId="{AF317306-BEE6-4196-90CE-5AACE76735B2}" destId="{8CC97B40-F055-42BE-9252-847630F4314B}" srcOrd="0" destOrd="0" presId="urn:microsoft.com/office/officeart/2005/8/layout/radial6"/>
    <dgm:cxn modelId="{96350CA9-05C8-42B5-B304-506A41EEFE47}" type="presParOf" srcId="{AF317306-BEE6-4196-90CE-5AACE76735B2}" destId="{D544378E-61A5-40FD-B3F9-0459914F9766}" srcOrd="1" destOrd="0" presId="urn:microsoft.com/office/officeart/2005/8/layout/radial6"/>
    <dgm:cxn modelId="{AACF7345-AAE2-4249-B161-83232845DBEA}" type="presParOf" srcId="{AF317306-BEE6-4196-90CE-5AACE76735B2}" destId="{76E163DE-3638-49AD-B2CD-55794CB74779}" srcOrd="2" destOrd="0" presId="urn:microsoft.com/office/officeart/2005/8/layout/radial6"/>
    <dgm:cxn modelId="{A2445828-C79A-4D48-95AB-E2A8F26D94BD}" type="presParOf" srcId="{AF317306-BEE6-4196-90CE-5AACE76735B2}" destId="{84889EB8-B516-4DA2-9B14-95C93950D913}" srcOrd="3" destOrd="0" presId="urn:microsoft.com/office/officeart/2005/8/layout/radial6"/>
    <dgm:cxn modelId="{68F64DB7-3659-4E07-9CF8-FBEA42D45847}" type="presParOf" srcId="{AF317306-BEE6-4196-90CE-5AACE76735B2}" destId="{DE2881E0-5B49-4362-BBB7-678A901FDF53}" srcOrd="4" destOrd="0" presId="urn:microsoft.com/office/officeart/2005/8/layout/radial6"/>
    <dgm:cxn modelId="{C4BDDC2F-A8C7-449D-B7A1-09BD7A3CA89B}" type="presParOf" srcId="{AF317306-BEE6-4196-90CE-5AACE76735B2}" destId="{C940EDF5-5B9C-42B9-AB12-7507C4F9B115}" srcOrd="5" destOrd="0" presId="urn:microsoft.com/office/officeart/2005/8/layout/radial6"/>
    <dgm:cxn modelId="{7F3DCE07-98E9-4E1B-AA51-5F0B55935AAF}" type="presParOf" srcId="{AF317306-BEE6-4196-90CE-5AACE76735B2}" destId="{5571062A-D01F-4DA8-929C-941CDDE1D1C9}" srcOrd="6" destOrd="0" presId="urn:microsoft.com/office/officeart/2005/8/layout/radial6"/>
    <dgm:cxn modelId="{3F79E49C-1DF8-470F-99CB-3055B2E80EC3}" type="presParOf" srcId="{AF317306-BEE6-4196-90CE-5AACE76735B2}" destId="{AE4847C8-E762-4F62-895F-7BE4289819AB}" srcOrd="7" destOrd="0" presId="urn:microsoft.com/office/officeart/2005/8/layout/radial6"/>
    <dgm:cxn modelId="{50797645-24BB-4FEE-AA52-91405309C332}" type="presParOf" srcId="{AF317306-BEE6-4196-90CE-5AACE76735B2}" destId="{40BF8252-7207-411D-A655-E5D185707D3A}" srcOrd="8" destOrd="0" presId="urn:microsoft.com/office/officeart/2005/8/layout/radial6"/>
    <dgm:cxn modelId="{3BDBB6B9-C186-4D4C-A5B3-01311083A00E}" type="presParOf" srcId="{AF317306-BEE6-4196-90CE-5AACE76735B2}" destId="{50FB32C4-3847-44F8-B50F-6AA277717388}" srcOrd="9" destOrd="0" presId="urn:microsoft.com/office/officeart/2005/8/layout/radial6"/>
    <dgm:cxn modelId="{D20B113A-BBE6-4039-B0C6-E45924AED8FC}" type="presParOf" srcId="{AF317306-BEE6-4196-90CE-5AACE76735B2}" destId="{96C12E96-3B38-45CE-B389-FCD5C7224FF3}" srcOrd="10" destOrd="0" presId="urn:microsoft.com/office/officeart/2005/8/layout/radial6"/>
    <dgm:cxn modelId="{3FCD335F-8E45-40D5-B92D-45E680FD1E23}" type="presParOf" srcId="{AF317306-BEE6-4196-90CE-5AACE76735B2}" destId="{1A330E2D-E744-4EB8-9FF0-8B6168BEBE7A}" srcOrd="11" destOrd="0" presId="urn:microsoft.com/office/officeart/2005/8/layout/radial6"/>
    <dgm:cxn modelId="{428163A3-38F6-4CF5-B6B2-E3A7F73256DF}" type="presParOf" srcId="{AF317306-BEE6-4196-90CE-5AACE76735B2}" destId="{3C580F0D-827C-4C76-97F0-ED087F921D0F}" srcOrd="12" destOrd="0" presId="urn:microsoft.com/office/officeart/2005/8/layout/radial6"/>
    <dgm:cxn modelId="{0BC8F9B8-8547-4F5F-ADD5-3F9BC7F947AA}" type="presParOf" srcId="{AF317306-BEE6-4196-90CE-5AACE76735B2}" destId="{E48B92F6-0A43-4C3C-8658-20EC5890A884}" srcOrd="13" destOrd="0" presId="urn:microsoft.com/office/officeart/2005/8/layout/radial6"/>
    <dgm:cxn modelId="{F1C5F5F1-EA97-4C24-98E1-894DCE3AF413}" type="presParOf" srcId="{AF317306-BEE6-4196-90CE-5AACE76735B2}" destId="{1561405A-34A1-4732-82ED-4788B01CA5DE}" srcOrd="14" destOrd="0" presId="urn:microsoft.com/office/officeart/2005/8/layout/radial6"/>
    <dgm:cxn modelId="{34C3ACE6-F7E2-48E1-9E43-25236787C35B}" type="presParOf" srcId="{AF317306-BEE6-4196-90CE-5AACE76735B2}" destId="{7F92264A-3368-420F-B644-D4C1CBE0748C}" srcOrd="15" destOrd="0" presId="urn:microsoft.com/office/officeart/2005/8/layout/radial6"/>
    <dgm:cxn modelId="{9303D0EA-8E64-4180-BB6B-8E789BE446FC}" type="presParOf" srcId="{AF317306-BEE6-4196-90CE-5AACE76735B2}" destId="{E45B204F-BF11-4B90-9C34-97D734A55FB0}" srcOrd="16" destOrd="0" presId="urn:microsoft.com/office/officeart/2005/8/layout/radial6"/>
    <dgm:cxn modelId="{18D4E34D-8948-4F10-8729-732589BD415F}" type="presParOf" srcId="{AF317306-BEE6-4196-90CE-5AACE76735B2}" destId="{4D7408EC-C0D9-4CFE-87F6-8CC456A2BA2C}" srcOrd="17" destOrd="0" presId="urn:microsoft.com/office/officeart/2005/8/layout/radial6"/>
    <dgm:cxn modelId="{81BE0160-4B49-4B1B-B8FF-446274B47AFE}" type="presParOf" srcId="{AF317306-BEE6-4196-90CE-5AACE76735B2}" destId="{2A9D28DA-3A0A-419E-8CDF-932F80E6D218}" srcOrd="18" destOrd="0" presId="urn:microsoft.com/office/officeart/2005/8/layout/radial6"/>
    <dgm:cxn modelId="{589478EF-4E92-43C7-966E-718E8B87C0B6}" type="presParOf" srcId="{AF317306-BEE6-4196-90CE-5AACE76735B2}" destId="{42D901C0-E047-4605-BD58-A9CE1163BC4F}" srcOrd="19" destOrd="0" presId="urn:microsoft.com/office/officeart/2005/8/layout/radial6"/>
    <dgm:cxn modelId="{31329CBA-0BF5-443D-9014-121AC3DFA997}" type="presParOf" srcId="{AF317306-BEE6-4196-90CE-5AACE76735B2}" destId="{65E5A6A8-8454-47AF-8ADC-2F36EA9869A1}" srcOrd="20" destOrd="0" presId="urn:microsoft.com/office/officeart/2005/8/layout/radial6"/>
    <dgm:cxn modelId="{03ADE4C4-5220-472B-8E97-E6C801DBE28F}" type="presParOf" srcId="{AF317306-BEE6-4196-90CE-5AACE76735B2}" destId="{E757C6C1-9CD9-408A-8CB1-BD629565C426}" srcOrd="21" destOrd="0" presId="urn:microsoft.com/office/officeart/2005/8/layout/radial6"/>
    <dgm:cxn modelId="{6E910FA3-370B-4802-B371-ADFAE1BB9BC0}" type="presParOf" srcId="{AF317306-BEE6-4196-90CE-5AACE76735B2}" destId="{C1E4FD39-FD6C-4537-8BF6-94E70C70DEF6}" srcOrd="22" destOrd="0" presId="urn:microsoft.com/office/officeart/2005/8/layout/radial6"/>
    <dgm:cxn modelId="{DB1A5A43-4A01-49C2-970E-EA26E86C3C7C}" type="presParOf" srcId="{AF317306-BEE6-4196-90CE-5AACE76735B2}" destId="{883723D8-7C5E-4333-9434-4CD582CD6840}" srcOrd="23" destOrd="0" presId="urn:microsoft.com/office/officeart/2005/8/layout/radial6"/>
    <dgm:cxn modelId="{1A3817B9-6FB3-46D8-AC54-F717072D4D3D}" type="presParOf" srcId="{AF317306-BEE6-4196-90CE-5AACE76735B2}" destId="{2C5F4EDE-0225-4F5D-96B7-6B66BB782770}" srcOrd="24" destOrd="0" presId="urn:microsoft.com/office/officeart/2005/8/layout/radial6"/>
    <dgm:cxn modelId="{4FCE69E7-DFFF-4C70-A12C-078E24C13A99}" type="presParOf" srcId="{AF317306-BEE6-4196-90CE-5AACE76735B2}" destId="{3F6B651E-12D1-4F6C-8A45-9B0225B1C3C8}" srcOrd="25" destOrd="0" presId="urn:microsoft.com/office/officeart/2005/8/layout/radial6"/>
    <dgm:cxn modelId="{85BC5D53-7A8B-4B75-9361-D6E5DF6E2503}" type="presParOf" srcId="{AF317306-BEE6-4196-90CE-5AACE76735B2}" destId="{2195904A-1608-40FC-8FE0-19D1DB745550}" srcOrd="26" destOrd="0" presId="urn:microsoft.com/office/officeart/2005/8/layout/radial6"/>
    <dgm:cxn modelId="{B89BE960-BB02-49C1-973E-0A694462B3DA}" type="presParOf" srcId="{AF317306-BEE6-4196-90CE-5AACE76735B2}" destId="{83C01631-6388-409B-884E-4754A364CD7D}" srcOrd="27" destOrd="0" presId="urn:microsoft.com/office/officeart/2005/8/layout/radial6"/>
    <dgm:cxn modelId="{4A833B15-6021-4947-9062-2951304686F5}" type="presParOf" srcId="{AF317306-BEE6-4196-90CE-5AACE76735B2}" destId="{ACF606C9-9BBF-4F09-A2C5-BADB7E9329B4}" srcOrd="28" destOrd="0" presId="urn:microsoft.com/office/officeart/2005/8/layout/radial6"/>
    <dgm:cxn modelId="{5FD4AE93-6950-4AA3-9E81-5339823137FB}" type="presParOf" srcId="{AF317306-BEE6-4196-90CE-5AACE76735B2}" destId="{6028C9CA-CEA7-42A2-B9EE-9D23D8965E8E}" srcOrd="29" destOrd="0" presId="urn:microsoft.com/office/officeart/2005/8/layout/radial6"/>
    <dgm:cxn modelId="{8CA9804C-7F3A-4130-BBEA-8CE2E5309683}" type="presParOf" srcId="{AF317306-BEE6-4196-90CE-5AACE76735B2}" destId="{96393B23-FC53-4181-BB7D-DF67008DBA02}" srcOrd="30" destOrd="0" presId="urn:microsoft.com/office/officeart/2005/8/layout/radial6"/>
    <dgm:cxn modelId="{E8824B2A-4AC7-45DA-9A35-97C31D44B2E9}" type="presParOf" srcId="{AF317306-BEE6-4196-90CE-5AACE76735B2}" destId="{17F746B9-EFE4-4CA7-8EDB-41857348EC74}" srcOrd="31" destOrd="0" presId="urn:microsoft.com/office/officeart/2005/8/layout/radial6"/>
    <dgm:cxn modelId="{A9EA46A5-1E1E-4BB0-8E11-59BB9475ADBC}" type="presParOf" srcId="{AF317306-BEE6-4196-90CE-5AACE76735B2}" destId="{4C657C91-21EA-4C78-95CF-6CBC41E864A7}" srcOrd="32" destOrd="0" presId="urn:microsoft.com/office/officeart/2005/8/layout/radial6"/>
    <dgm:cxn modelId="{8F21F46E-74CF-40A8-8AFB-18846FB1526E}" type="presParOf" srcId="{AF317306-BEE6-4196-90CE-5AACE76735B2}" destId="{7351A331-7CBB-4762-800C-C53E3CAAB371}" srcOrd="33" destOrd="0" presId="urn:microsoft.com/office/officeart/2005/8/layout/radial6"/>
    <dgm:cxn modelId="{EEE8DFC6-565E-4C8B-AB7B-A7C6FF35FB41}" type="presParOf" srcId="{AF317306-BEE6-4196-90CE-5AACE76735B2}" destId="{98C2D4BB-EDEA-4E20-B30A-AC294948F30A}" srcOrd="34" destOrd="0" presId="urn:microsoft.com/office/officeart/2005/8/layout/radial6"/>
    <dgm:cxn modelId="{588EB5B3-6741-4B69-928B-CB0289786CEA}" type="presParOf" srcId="{AF317306-BEE6-4196-90CE-5AACE76735B2}" destId="{B35C2D3D-BD10-4818-A621-204FB45BA9EB}" srcOrd="35" destOrd="0" presId="urn:microsoft.com/office/officeart/2005/8/layout/radial6"/>
    <dgm:cxn modelId="{6F07A005-E0B3-45EC-9D3A-4C4523111ADE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AE1BFDD8-5A5E-4E97-A981-F0B3205D1346}" type="presOf" srcId="{7FCD9698-9C9B-4BA4-99CA-312C7177C9CE}" destId="{5571062A-D01F-4DA8-929C-941CDDE1D1C9}" srcOrd="0" destOrd="0" presId="urn:microsoft.com/office/officeart/2005/8/layout/radial6"/>
    <dgm:cxn modelId="{EFDAE5CF-24E5-4E40-BA8A-D458012C36A0}" type="presOf" srcId="{32C1F91A-AC12-454A-8DDD-723B9AC9B58F}" destId="{E757C6C1-9CD9-408A-8CB1-BD629565C426}" srcOrd="0" destOrd="0" presId="urn:microsoft.com/office/officeart/2005/8/layout/radial6"/>
    <dgm:cxn modelId="{06335458-A289-4F6A-9C48-C9FF2433656C}" type="presOf" srcId="{D0228ED5-687F-4720-9F0E-F6AF801D2FC5}" destId="{7351A331-7CBB-4762-800C-C53E3CAAB371}" srcOrd="0" destOrd="0" presId="urn:microsoft.com/office/officeart/2005/8/layout/radial6"/>
    <dgm:cxn modelId="{2FC2BD8B-97B8-44FA-8031-06200606BF92}" type="presOf" srcId="{56D82264-F4DC-4DC8-92FA-E9B42214B737}" destId="{17F746B9-EFE4-4CA7-8EDB-41857348EC74}" srcOrd="0" destOrd="0" presId="urn:microsoft.com/office/officeart/2005/8/layout/radial6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63F35718-08BE-4777-87A9-DAA20CAFF4E2}" type="presOf" srcId="{69F62FF2-AE7C-4930-BEEB-0FAC19843CA1}" destId="{96C12E96-3B38-45CE-B389-FCD5C7224FF3}" srcOrd="0" destOrd="0" presId="urn:microsoft.com/office/officeart/2005/8/layout/radial6"/>
    <dgm:cxn modelId="{A3F2C0E9-7205-4CBA-8C10-6FAF443813A3}" type="presOf" srcId="{216BB477-26ED-4BD7-AB01-97395E2FBE3A}" destId="{84889EB8-B516-4DA2-9B14-95C93950D913}" srcOrd="0" destOrd="0" presId="urn:microsoft.com/office/officeart/2005/8/layout/radial6"/>
    <dgm:cxn modelId="{286E83CA-811C-4DBC-8668-E73C1BE1C310}" type="presOf" srcId="{6D23B660-D11D-4F5D-92F5-8598987F23DC}" destId="{7F92264A-3368-420F-B644-D4C1CBE0748C}" srcOrd="0" destOrd="0" presId="urn:microsoft.com/office/officeart/2005/8/layout/radial6"/>
    <dgm:cxn modelId="{6C6608E6-A639-4AF3-9B55-FFB81503AEDF}" type="presOf" srcId="{79E1C557-3030-4C5B-941B-625F227E6952}" destId="{AE4847C8-E762-4F62-895F-7BE4289819AB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911A89F5-6D5E-4295-9BD0-232F1ED20036}" type="presOf" srcId="{FA698AA2-908B-40EF-BB1E-1A8B58CAE72B}" destId="{E48B92F6-0A43-4C3C-8658-20EC5890A884}" srcOrd="0" destOrd="0" presId="urn:microsoft.com/office/officeart/2005/8/layout/radial6"/>
    <dgm:cxn modelId="{142CF53E-8BE6-498F-9A4B-53CF1D4CB6CB}" type="presOf" srcId="{1CDD4C0A-54ED-41C9-97D6-798F1199D1B7}" destId="{D544378E-61A5-40FD-B3F9-0459914F9766}" srcOrd="0" destOrd="0" presId="urn:microsoft.com/office/officeart/2005/8/layout/radial6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39E1768B-1CB1-4BFC-A1D7-3CF3CEF24BB8}" type="presOf" srcId="{4BB65E93-7FEB-4B2D-9FFF-8F1F675FF710}" destId="{3C580F0D-827C-4C76-97F0-ED087F921D0F}" srcOrd="0" destOrd="0" presId="urn:microsoft.com/office/officeart/2005/8/layout/radial6"/>
    <dgm:cxn modelId="{4E71C78B-59A8-41B9-8AE0-D0E9D72673B7}" type="presOf" srcId="{64A0B102-7575-418C-8703-6D2B67718246}" destId="{50FB32C4-3847-44F8-B50F-6AA277717388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21218404-52ED-4E34-AA9D-306FA68452C4}" type="presOf" srcId="{EC91149E-6320-4FB0-A073-A14840952FFF}" destId="{C1E4FD39-FD6C-4537-8BF6-94E70C70DEF6}" srcOrd="0" destOrd="0" presId="urn:microsoft.com/office/officeart/2005/8/layout/radial6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364C5F6F-58C1-4630-8E4F-8FE07DBDF1F7}" type="presOf" srcId="{311AC718-342E-4777-82D5-6366AFACE64C}" destId="{6D208F93-B326-4888-96A9-9239B89DE7E9}" srcOrd="0" destOrd="0" presId="urn:microsoft.com/office/officeart/2005/8/layout/radial6"/>
    <dgm:cxn modelId="{E4E26445-2CDE-4C53-8D82-74804786610C}" type="presOf" srcId="{B0A728F0-5B88-4BF1-9E28-F1C945180F3B}" destId="{3F6B651E-12D1-4F6C-8A45-9B0225B1C3C8}" srcOrd="0" destOrd="0" presId="urn:microsoft.com/office/officeart/2005/8/layout/radial6"/>
    <dgm:cxn modelId="{693297BA-3433-47FE-869E-E0324B7CD45F}" type="presOf" srcId="{66B59ECE-C64E-48DB-95B3-9107378E5791}" destId="{8CC97B40-F055-42BE-9252-847630F4314B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9C8C65B4-4391-4951-975E-FD7130455237}" type="presOf" srcId="{C3BBFAC7-E734-41F9-963A-99C654254A63}" destId="{DE2881E0-5B49-4362-BBB7-678A901FDF53}" srcOrd="0" destOrd="0" presId="urn:microsoft.com/office/officeart/2005/8/layout/radial6"/>
    <dgm:cxn modelId="{3A0A80A7-9B01-47F2-BB09-CE21F7D97375}" type="presOf" srcId="{AEE08C10-AF01-47B5-92FA-FE8D23DE9E88}" destId="{AF317306-BEE6-4196-90CE-5AACE76735B2}" srcOrd="0" destOrd="0" presId="urn:microsoft.com/office/officeart/2005/8/layout/radial6"/>
    <dgm:cxn modelId="{E8E7D158-E5C1-459D-86C6-DB35C0ADF8C0}" type="presOf" srcId="{B628E9A5-9B2E-4DD4-839E-A03779A38205}" destId="{ACF606C9-9BBF-4F09-A2C5-BADB7E9329B4}" srcOrd="0" destOrd="0" presId="urn:microsoft.com/office/officeart/2005/8/layout/radial6"/>
    <dgm:cxn modelId="{76886376-10B6-4021-BEBE-CE4B53BB5F31}" type="presOf" srcId="{17DDDB0D-606D-408E-86C1-441EA8EAEAB4}" destId="{2A9D28DA-3A0A-419E-8CDF-932F80E6D218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B9118EA5-67C7-488A-B29C-2F465A0F6780}" type="presOf" srcId="{3B4FA334-E040-4394-9DD0-870987D50125}" destId="{98C2D4BB-EDEA-4E20-B30A-AC294948F30A}" srcOrd="0" destOrd="0" presId="urn:microsoft.com/office/officeart/2005/8/layout/radial6"/>
    <dgm:cxn modelId="{C78A5591-42F7-43E6-A344-38AE8B5177B0}" type="presOf" srcId="{5AE469B9-A7F8-4655-B95A-DAEB5F76010F}" destId="{83C01631-6388-409B-884E-4754A364CD7D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3210D8A6-54AA-4D89-B783-79CD1A964098}" type="presOf" srcId="{BEB37598-AC7F-4649-8313-DA3A129D5699}" destId="{42D901C0-E047-4605-BD58-A9CE1163BC4F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6673EF74-6A09-4750-81BB-BCFF58D08D75}" type="presOf" srcId="{F9047532-93F8-4FBC-AB7D-CB999BF56DCC}" destId="{96393B23-FC53-4181-BB7D-DF67008DBA02}" srcOrd="0" destOrd="0" presId="urn:microsoft.com/office/officeart/2005/8/layout/radial6"/>
    <dgm:cxn modelId="{385A525E-6F6B-4249-9388-B4CAD680D4A0}" type="presOf" srcId="{F8B30741-FB85-4CF1-8C5C-15C4408BB770}" destId="{E45B204F-BF11-4B90-9C34-97D734A55FB0}" srcOrd="0" destOrd="0" presId="urn:microsoft.com/office/officeart/2005/8/layout/radial6"/>
    <dgm:cxn modelId="{6102FB35-0BE9-4885-8B42-CAA1136AAF71}" type="presOf" srcId="{AFC814CE-2ABE-4C7C-8C8F-F0AF53B1B2E7}" destId="{2C5F4EDE-0225-4F5D-96B7-6B66BB782770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DA96CF0A-7FD9-480B-85BC-6AF1B5B41DB2}" type="presParOf" srcId="{AF317306-BEE6-4196-90CE-5AACE76735B2}" destId="{8CC97B40-F055-42BE-9252-847630F4314B}" srcOrd="0" destOrd="0" presId="urn:microsoft.com/office/officeart/2005/8/layout/radial6"/>
    <dgm:cxn modelId="{6BA005E5-9125-4275-AC89-C0DC152B9A0E}" type="presParOf" srcId="{AF317306-BEE6-4196-90CE-5AACE76735B2}" destId="{D544378E-61A5-40FD-B3F9-0459914F9766}" srcOrd="1" destOrd="0" presId="urn:microsoft.com/office/officeart/2005/8/layout/radial6"/>
    <dgm:cxn modelId="{16C26901-19AF-4B5A-805C-AD9A2A9DDEDD}" type="presParOf" srcId="{AF317306-BEE6-4196-90CE-5AACE76735B2}" destId="{76E163DE-3638-49AD-B2CD-55794CB74779}" srcOrd="2" destOrd="0" presId="urn:microsoft.com/office/officeart/2005/8/layout/radial6"/>
    <dgm:cxn modelId="{DA077D52-0A20-426D-AFAE-E3494CAD026E}" type="presParOf" srcId="{AF317306-BEE6-4196-90CE-5AACE76735B2}" destId="{84889EB8-B516-4DA2-9B14-95C93950D913}" srcOrd="3" destOrd="0" presId="urn:microsoft.com/office/officeart/2005/8/layout/radial6"/>
    <dgm:cxn modelId="{84D38BAE-90E8-4F43-9EF4-7BE007EF9D84}" type="presParOf" srcId="{AF317306-BEE6-4196-90CE-5AACE76735B2}" destId="{DE2881E0-5B49-4362-BBB7-678A901FDF53}" srcOrd="4" destOrd="0" presId="urn:microsoft.com/office/officeart/2005/8/layout/radial6"/>
    <dgm:cxn modelId="{E3417A52-BF68-4B9F-BF08-F92A0AA45692}" type="presParOf" srcId="{AF317306-BEE6-4196-90CE-5AACE76735B2}" destId="{C940EDF5-5B9C-42B9-AB12-7507C4F9B115}" srcOrd="5" destOrd="0" presId="urn:microsoft.com/office/officeart/2005/8/layout/radial6"/>
    <dgm:cxn modelId="{2411216C-4186-4D9D-8A91-8F40052FB086}" type="presParOf" srcId="{AF317306-BEE6-4196-90CE-5AACE76735B2}" destId="{5571062A-D01F-4DA8-929C-941CDDE1D1C9}" srcOrd="6" destOrd="0" presId="urn:microsoft.com/office/officeart/2005/8/layout/radial6"/>
    <dgm:cxn modelId="{E466205D-EC46-4732-A37D-A229B472BF5D}" type="presParOf" srcId="{AF317306-BEE6-4196-90CE-5AACE76735B2}" destId="{AE4847C8-E762-4F62-895F-7BE4289819AB}" srcOrd="7" destOrd="0" presId="urn:microsoft.com/office/officeart/2005/8/layout/radial6"/>
    <dgm:cxn modelId="{3FF424CB-112F-492E-9DA1-EE13D8FDD5DF}" type="presParOf" srcId="{AF317306-BEE6-4196-90CE-5AACE76735B2}" destId="{40BF8252-7207-411D-A655-E5D185707D3A}" srcOrd="8" destOrd="0" presId="urn:microsoft.com/office/officeart/2005/8/layout/radial6"/>
    <dgm:cxn modelId="{A6B30A66-E299-4D55-9A19-2A7726AC716A}" type="presParOf" srcId="{AF317306-BEE6-4196-90CE-5AACE76735B2}" destId="{50FB32C4-3847-44F8-B50F-6AA277717388}" srcOrd="9" destOrd="0" presId="urn:microsoft.com/office/officeart/2005/8/layout/radial6"/>
    <dgm:cxn modelId="{FF43CA0A-07EF-483C-8707-759092653084}" type="presParOf" srcId="{AF317306-BEE6-4196-90CE-5AACE76735B2}" destId="{96C12E96-3B38-45CE-B389-FCD5C7224FF3}" srcOrd="10" destOrd="0" presId="urn:microsoft.com/office/officeart/2005/8/layout/radial6"/>
    <dgm:cxn modelId="{FF63E22F-A65C-401F-B1A2-685F64EFB0AE}" type="presParOf" srcId="{AF317306-BEE6-4196-90CE-5AACE76735B2}" destId="{1A330E2D-E744-4EB8-9FF0-8B6168BEBE7A}" srcOrd="11" destOrd="0" presId="urn:microsoft.com/office/officeart/2005/8/layout/radial6"/>
    <dgm:cxn modelId="{0A9B20C2-7D98-4DCA-90E1-5EA1D5730266}" type="presParOf" srcId="{AF317306-BEE6-4196-90CE-5AACE76735B2}" destId="{3C580F0D-827C-4C76-97F0-ED087F921D0F}" srcOrd="12" destOrd="0" presId="urn:microsoft.com/office/officeart/2005/8/layout/radial6"/>
    <dgm:cxn modelId="{7290E990-16FE-4226-B620-7F5AE5A05477}" type="presParOf" srcId="{AF317306-BEE6-4196-90CE-5AACE76735B2}" destId="{E48B92F6-0A43-4C3C-8658-20EC5890A884}" srcOrd="13" destOrd="0" presId="urn:microsoft.com/office/officeart/2005/8/layout/radial6"/>
    <dgm:cxn modelId="{1FB778FC-B940-493D-988B-1C3B74F66B58}" type="presParOf" srcId="{AF317306-BEE6-4196-90CE-5AACE76735B2}" destId="{1561405A-34A1-4732-82ED-4788B01CA5DE}" srcOrd="14" destOrd="0" presId="urn:microsoft.com/office/officeart/2005/8/layout/radial6"/>
    <dgm:cxn modelId="{0F7CE71D-B1BD-483F-A833-482F2357967C}" type="presParOf" srcId="{AF317306-BEE6-4196-90CE-5AACE76735B2}" destId="{7F92264A-3368-420F-B644-D4C1CBE0748C}" srcOrd="15" destOrd="0" presId="urn:microsoft.com/office/officeart/2005/8/layout/radial6"/>
    <dgm:cxn modelId="{7C39566B-4CDF-42C7-8023-50680C6972F8}" type="presParOf" srcId="{AF317306-BEE6-4196-90CE-5AACE76735B2}" destId="{E45B204F-BF11-4B90-9C34-97D734A55FB0}" srcOrd="16" destOrd="0" presId="urn:microsoft.com/office/officeart/2005/8/layout/radial6"/>
    <dgm:cxn modelId="{E3FB6004-46DB-459D-8FC0-3341A606BC00}" type="presParOf" srcId="{AF317306-BEE6-4196-90CE-5AACE76735B2}" destId="{4D7408EC-C0D9-4CFE-87F6-8CC456A2BA2C}" srcOrd="17" destOrd="0" presId="urn:microsoft.com/office/officeart/2005/8/layout/radial6"/>
    <dgm:cxn modelId="{13C0C254-1728-446A-8338-96C7AEEAE264}" type="presParOf" srcId="{AF317306-BEE6-4196-90CE-5AACE76735B2}" destId="{2A9D28DA-3A0A-419E-8CDF-932F80E6D218}" srcOrd="18" destOrd="0" presId="urn:microsoft.com/office/officeart/2005/8/layout/radial6"/>
    <dgm:cxn modelId="{B40203C9-2355-4770-A671-FA29C54D790A}" type="presParOf" srcId="{AF317306-BEE6-4196-90CE-5AACE76735B2}" destId="{42D901C0-E047-4605-BD58-A9CE1163BC4F}" srcOrd="19" destOrd="0" presId="urn:microsoft.com/office/officeart/2005/8/layout/radial6"/>
    <dgm:cxn modelId="{224E0B89-D57A-499F-A044-14E77E7FC743}" type="presParOf" srcId="{AF317306-BEE6-4196-90CE-5AACE76735B2}" destId="{65E5A6A8-8454-47AF-8ADC-2F36EA9869A1}" srcOrd="20" destOrd="0" presId="urn:microsoft.com/office/officeart/2005/8/layout/radial6"/>
    <dgm:cxn modelId="{575C7E69-345E-4003-8487-00B59615D41E}" type="presParOf" srcId="{AF317306-BEE6-4196-90CE-5AACE76735B2}" destId="{E757C6C1-9CD9-408A-8CB1-BD629565C426}" srcOrd="21" destOrd="0" presId="urn:microsoft.com/office/officeart/2005/8/layout/radial6"/>
    <dgm:cxn modelId="{87A50C48-A7E6-425E-BAE2-AB063DC68396}" type="presParOf" srcId="{AF317306-BEE6-4196-90CE-5AACE76735B2}" destId="{C1E4FD39-FD6C-4537-8BF6-94E70C70DEF6}" srcOrd="22" destOrd="0" presId="urn:microsoft.com/office/officeart/2005/8/layout/radial6"/>
    <dgm:cxn modelId="{880AFA26-1597-498A-8CF4-FA2211FE6B72}" type="presParOf" srcId="{AF317306-BEE6-4196-90CE-5AACE76735B2}" destId="{883723D8-7C5E-4333-9434-4CD582CD6840}" srcOrd="23" destOrd="0" presId="urn:microsoft.com/office/officeart/2005/8/layout/radial6"/>
    <dgm:cxn modelId="{E21C94FE-BBA2-4BD6-BDFD-51D10054A7EB}" type="presParOf" srcId="{AF317306-BEE6-4196-90CE-5AACE76735B2}" destId="{2C5F4EDE-0225-4F5D-96B7-6B66BB782770}" srcOrd="24" destOrd="0" presId="urn:microsoft.com/office/officeart/2005/8/layout/radial6"/>
    <dgm:cxn modelId="{A5A7AE21-08A5-4630-85C7-81E4DCEB4BE5}" type="presParOf" srcId="{AF317306-BEE6-4196-90CE-5AACE76735B2}" destId="{3F6B651E-12D1-4F6C-8A45-9B0225B1C3C8}" srcOrd="25" destOrd="0" presId="urn:microsoft.com/office/officeart/2005/8/layout/radial6"/>
    <dgm:cxn modelId="{5AB5D40B-BF7B-43BD-9887-43FE8C67AB9E}" type="presParOf" srcId="{AF317306-BEE6-4196-90CE-5AACE76735B2}" destId="{2195904A-1608-40FC-8FE0-19D1DB745550}" srcOrd="26" destOrd="0" presId="urn:microsoft.com/office/officeart/2005/8/layout/radial6"/>
    <dgm:cxn modelId="{0F6CB68D-4055-4463-9813-9C48158954ED}" type="presParOf" srcId="{AF317306-BEE6-4196-90CE-5AACE76735B2}" destId="{83C01631-6388-409B-884E-4754A364CD7D}" srcOrd="27" destOrd="0" presId="urn:microsoft.com/office/officeart/2005/8/layout/radial6"/>
    <dgm:cxn modelId="{CE6293A7-EAF7-4C6F-8B12-196FFDB046DF}" type="presParOf" srcId="{AF317306-BEE6-4196-90CE-5AACE76735B2}" destId="{ACF606C9-9BBF-4F09-A2C5-BADB7E9329B4}" srcOrd="28" destOrd="0" presId="urn:microsoft.com/office/officeart/2005/8/layout/radial6"/>
    <dgm:cxn modelId="{82B0E0CB-6BFE-41C5-A31B-42CB2B9FD2BC}" type="presParOf" srcId="{AF317306-BEE6-4196-90CE-5AACE76735B2}" destId="{6028C9CA-CEA7-42A2-B9EE-9D23D8965E8E}" srcOrd="29" destOrd="0" presId="urn:microsoft.com/office/officeart/2005/8/layout/radial6"/>
    <dgm:cxn modelId="{9231FA66-0A7B-47D1-95AC-996D38386446}" type="presParOf" srcId="{AF317306-BEE6-4196-90CE-5AACE76735B2}" destId="{96393B23-FC53-4181-BB7D-DF67008DBA02}" srcOrd="30" destOrd="0" presId="urn:microsoft.com/office/officeart/2005/8/layout/radial6"/>
    <dgm:cxn modelId="{A5C13094-4547-41F9-B069-37FC3864BEC6}" type="presParOf" srcId="{AF317306-BEE6-4196-90CE-5AACE76735B2}" destId="{17F746B9-EFE4-4CA7-8EDB-41857348EC74}" srcOrd="31" destOrd="0" presId="urn:microsoft.com/office/officeart/2005/8/layout/radial6"/>
    <dgm:cxn modelId="{B66A5CE0-4443-4BC3-9CF8-56E3CB3DD49C}" type="presParOf" srcId="{AF317306-BEE6-4196-90CE-5AACE76735B2}" destId="{4C657C91-21EA-4C78-95CF-6CBC41E864A7}" srcOrd="32" destOrd="0" presId="urn:microsoft.com/office/officeart/2005/8/layout/radial6"/>
    <dgm:cxn modelId="{A55E8F61-EB86-4E81-B9AA-414E5915DCBD}" type="presParOf" srcId="{AF317306-BEE6-4196-90CE-5AACE76735B2}" destId="{7351A331-7CBB-4762-800C-C53E3CAAB371}" srcOrd="33" destOrd="0" presId="urn:microsoft.com/office/officeart/2005/8/layout/radial6"/>
    <dgm:cxn modelId="{E53B9AED-5A9C-4608-A12F-E756213EE9FF}" type="presParOf" srcId="{AF317306-BEE6-4196-90CE-5AACE76735B2}" destId="{98C2D4BB-EDEA-4E20-B30A-AC294948F30A}" srcOrd="34" destOrd="0" presId="urn:microsoft.com/office/officeart/2005/8/layout/radial6"/>
    <dgm:cxn modelId="{AD3B4FED-5A21-4057-98AA-5EBECF1699F2}" type="presParOf" srcId="{AF317306-BEE6-4196-90CE-5AACE76735B2}" destId="{B35C2D3D-BD10-4818-A621-204FB45BA9EB}" srcOrd="35" destOrd="0" presId="urn:microsoft.com/office/officeart/2005/8/layout/radial6"/>
    <dgm:cxn modelId="{9E41C425-499D-493D-A130-81980F015795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150B83AB-BABE-4A95-9A11-7D97CE37BCDB}" type="presOf" srcId="{66B59ECE-C64E-48DB-95B3-9107378E5791}" destId="{8CC97B40-F055-42BE-9252-847630F4314B}" srcOrd="0" destOrd="0" presId="urn:microsoft.com/office/officeart/2005/8/layout/radial6"/>
    <dgm:cxn modelId="{2CD560BD-3098-4830-8598-94BBF38F5CB5}" type="presOf" srcId="{B0A728F0-5B88-4BF1-9E28-F1C945180F3B}" destId="{3F6B651E-12D1-4F6C-8A45-9B0225B1C3C8}" srcOrd="0" destOrd="0" presId="urn:microsoft.com/office/officeart/2005/8/layout/radial6"/>
    <dgm:cxn modelId="{DEE64639-8A59-4780-BD2F-58716444C0C4}" type="presOf" srcId="{5AE469B9-A7F8-4655-B95A-DAEB5F76010F}" destId="{83C01631-6388-409B-884E-4754A364CD7D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C7BC3E46-C134-406D-BA16-79F9A358E638}" type="presOf" srcId="{3B4FA334-E040-4394-9DD0-870987D50125}" destId="{98C2D4BB-EDEA-4E20-B30A-AC294948F30A}" srcOrd="0" destOrd="0" presId="urn:microsoft.com/office/officeart/2005/8/layout/radial6"/>
    <dgm:cxn modelId="{57C9F0A4-E91B-4511-A027-165912D544B8}" type="presOf" srcId="{7FCD9698-9C9B-4BA4-99CA-312C7177C9CE}" destId="{5571062A-D01F-4DA8-929C-941CDDE1D1C9}" srcOrd="0" destOrd="0" presId="urn:microsoft.com/office/officeart/2005/8/layout/radial6"/>
    <dgm:cxn modelId="{F719263E-06DF-42D0-975F-B0AFADD4AB0A}" type="presOf" srcId="{B628E9A5-9B2E-4DD4-839E-A03779A38205}" destId="{ACF606C9-9BBF-4F09-A2C5-BADB7E9329B4}" srcOrd="0" destOrd="0" presId="urn:microsoft.com/office/officeart/2005/8/layout/radial6"/>
    <dgm:cxn modelId="{814341E5-80BC-4996-93F0-17F8493D9FFB}" type="presOf" srcId="{F8B30741-FB85-4CF1-8C5C-15C4408BB770}" destId="{E45B204F-BF11-4B90-9C34-97D734A55FB0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35468B69-A85D-44C6-BF73-F62E5B45AC49}" type="presOf" srcId="{4BB65E93-7FEB-4B2D-9FFF-8F1F675FF710}" destId="{3C580F0D-827C-4C76-97F0-ED087F921D0F}" srcOrd="0" destOrd="0" presId="urn:microsoft.com/office/officeart/2005/8/layout/radial6"/>
    <dgm:cxn modelId="{B90B1B25-8B4F-49DE-8E31-278B65203632}" type="presOf" srcId="{D0228ED5-687F-4720-9F0E-F6AF801D2FC5}" destId="{7351A331-7CBB-4762-800C-C53E3CAAB371}" srcOrd="0" destOrd="0" presId="urn:microsoft.com/office/officeart/2005/8/layout/radial6"/>
    <dgm:cxn modelId="{76514BE2-9585-4498-A8C7-3398E85D653A}" type="presOf" srcId="{1CDD4C0A-54ED-41C9-97D6-798F1199D1B7}" destId="{D544378E-61A5-40FD-B3F9-0459914F9766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982CCF92-1960-4F7A-A809-722566521FBF}" type="presOf" srcId="{F9047532-93F8-4FBC-AB7D-CB999BF56DCC}" destId="{96393B23-FC53-4181-BB7D-DF67008DBA02}" srcOrd="0" destOrd="0" presId="urn:microsoft.com/office/officeart/2005/8/layout/radial6"/>
    <dgm:cxn modelId="{E7127707-659C-47E3-8064-3C0B19EBE6DF}" type="presOf" srcId="{56D82264-F4DC-4DC8-92FA-E9B42214B737}" destId="{17F746B9-EFE4-4CA7-8EDB-41857348EC74}" srcOrd="0" destOrd="0" presId="urn:microsoft.com/office/officeart/2005/8/layout/radial6"/>
    <dgm:cxn modelId="{32F9CCCE-40E5-4816-AECE-1B97828FB0BE}" type="presOf" srcId="{32C1F91A-AC12-454A-8DDD-723B9AC9B58F}" destId="{E757C6C1-9CD9-408A-8CB1-BD629565C426}" srcOrd="0" destOrd="0" presId="urn:microsoft.com/office/officeart/2005/8/layout/radial6"/>
    <dgm:cxn modelId="{8F98F4E5-0F85-42E1-9B7F-63F64AE85E78}" type="presOf" srcId="{C3BBFAC7-E734-41F9-963A-99C654254A63}" destId="{DE2881E0-5B49-4362-BBB7-678A901FDF53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1B10D152-DF9A-40F8-9C6F-5C9B61A4EE0D}" type="presOf" srcId="{AEE08C10-AF01-47B5-92FA-FE8D23DE9E88}" destId="{AF317306-BEE6-4196-90CE-5AACE76735B2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34064DE8-F951-4E3C-BCE8-D61FFDCC8DFC}" type="presOf" srcId="{64A0B102-7575-418C-8703-6D2B67718246}" destId="{50FB32C4-3847-44F8-B50F-6AA277717388}" srcOrd="0" destOrd="0" presId="urn:microsoft.com/office/officeart/2005/8/layout/radial6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E67DDE19-2156-46C5-B192-B903266C434B}" type="presOf" srcId="{6D23B660-D11D-4F5D-92F5-8598987F23DC}" destId="{7F92264A-3368-420F-B644-D4C1CBE0748C}" srcOrd="0" destOrd="0" presId="urn:microsoft.com/office/officeart/2005/8/layout/radial6"/>
    <dgm:cxn modelId="{61F41930-66D8-43F9-A562-E26F9DDC2205}" type="presOf" srcId="{311AC718-342E-4777-82D5-6366AFACE64C}" destId="{6D208F93-B326-4888-96A9-9239B89DE7E9}" srcOrd="0" destOrd="0" presId="urn:microsoft.com/office/officeart/2005/8/layout/radial6"/>
    <dgm:cxn modelId="{90C124B5-978F-45D7-925E-13444770AC22}" type="presOf" srcId="{FA698AA2-908B-40EF-BB1E-1A8B58CAE72B}" destId="{E48B92F6-0A43-4C3C-8658-20EC5890A884}" srcOrd="0" destOrd="0" presId="urn:microsoft.com/office/officeart/2005/8/layout/radial6"/>
    <dgm:cxn modelId="{938B1615-1ABE-45B2-AC84-2E7EF6CA20EC}" type="presOf" srcId="{17DDDB0D-606D-408E-86C1-441EA8EAEAB4}" destId="{2A9D28DA-3A0A-419E-8CDF-932F80E6D218}" srcOrd="0" destOrd="0" presId="urn:microsoft.com/office/officeart/2005/8/layout/radial6"/>
    <dgm:cxn modelId="{1B52F6FB-F9C9-441E-9A11-26D6B6E7E683}" type="presOf" srcId="{AFC814CE-2ABE-4C7C-8C8F-F0AF53B1B2E7}" destId="{2C5F4EDE-0225-4F5D-96B7-6B66BB782770}" srcOrd="0" destOrd="0" presId="urn:microsoft.com/office/officeart/2005/8/layout/radial6"/>
    <dgm:cxn modelId="{33D37FA0-5901-401A-98C7-BC8FD03F4CEA}" type="presOf" srcId="{BEB37598-AC7F-4649-8313-DA3A129D5699}" destId="{42D901C0-E047-4605-BD58-A9CE1163BC4F}" srcOrd="0" destOrd="0" presId="urn:microsoft.com/office/officeart/2005/8/layout/radial6"/>
    <dgm:cxn modelId="{874CAA4A-CC46-4377-970B-1C67042309DA}" type="presOf" srcId="{79E1C557-3030-4C5B-941B-625F227E6952}" destId="{AE4847C8-E762-4F62-895F-7BE4289819AB}" srcOrd="0" destOrd="0" presId="urn:microsoft.com/office/officeart/2005/8/layout/radial6"/>
    <dgm:cxn modelId="{EF150319-561D-48FB-B09B-2347A893DCB0}" type="presOf" srcId="{216BB477-26ED-4BD7-AB01-97395E2FBE3A}" destId="{84889EB8-B516-4DA2-9B14-95C93950D913}" srcOrd="0" destOrd="0" presId="urn:microsoft.com/office/officeart/2005/8/layout/radial6"/>
    <dgm:cxn modelId="{9FB2B5D9-7C5D-40DD-9273-793D3AAA67B1}" type="presOf" srcId="{69F62FF2-AE7C-4930-BEEB-0FAC19843CA1}" destId="{96C12E96-3B38-45CE-B389-FCD5C7224FF3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E34B36D6-2558-444D-81A8-EB6602AC735B}" type="presOf" srcId="{EC91149E-6320-4FB0-A073-A14840952FFF}" destId="{C1E4FD39-FD6C-4537-8BF6-94E70C70DEF6}" srcOrd="0" destOrd="0" presId="urn:microsoft.com/office/officeart/2005/8/layout/radial6"/>
    <dgm:cxn modelId="{C3320455-9657-4D4B-A3DF-913ABF60A7BE}" type="presParOf" srcId="{AF317306-BEE6-4196-90CE-5AACE76735B2}" destId="{8CC97B40-F055-42BE-9252-847630F4314B}" srcOrd="0" destOrd="0" presId="urn:microsoft.com/office/officeart/2005/8/layout/radial6"/>
    <dgm:cxn modelId="{7E270070-1485-41C5-9AF0-AA8D1CABB962}" type="presParOf" srcId="{AF317306-BEE6-4196-90CE-5AACE76735B2}" destId="{D544378E-61A5-40FD-B3F9-0459914F9766}" srcOrd="1" destOrd="0" presId="urn:microsoft.com/office/officeart/2005/8/layout/radial6"/>
    <dgm:cxn modelId="{6C8B6937-93FC-43AF-A3AA-0E140974C6B6}" type="presParOf" srcId="{AF317306-BEE6-4196-90CE-5AACE76735B2}" destId="{76E163DE-3638-49AD-B2CD-55794CB74779}" srcOrd="2" destOrd="0" presId="urn:microsoft.com/office/officeart/2005/8/layout/radial6"/>
    <dgm:cxn modelId="{05E78B42-B5D4-4262-B02F-225F3F96E08D}" type="presParOf" srcId="{AF317306-BEE6-4196-90CE-5AACE76735B2}" destId="{84889EB8-B516-4DA2-9B14-95C93950D913}" srcOrd="3" destOrd="0" presId="urn:microsoft.com/office/officeart/2005/8/layout/radial6"/>
    <dgm:cxn modelId="{4F7D3F6B-5AC5-4344-8315-BE6458507D35}" type="presParOf" srcId="{AF317306-BEE6-4196-90CE-5AACE76735B2}" destId="{DE2881E0-5B49-4362-BBB7-678A901FDF53}" srcOrd="4" destOrd="0" presId="urn:microsoft.com/office/officeart/2005/8/layout/radial6"/>
    <dgm:cxn modelId="{DC09CA53-2796-4A1C-B46C-0CFFA517E785}" type="presParOf" srcId="{AF317306-BEE6-4196-90CE-5AACE76735B2}" destId="{C940EDF5-5B9C-42B9-AB12-7507C4F9B115}" srcOrd="5" destOrd="0" presId="urn:microsoft.com/office/officeart/2005/8/layout/radial6"/>
    <dgm:cxn modelId="{EC030F34-BD74-46EB-AB82-D65465F79F84}" type="presParOf" srcId="{AF317306-BEE6-4196-90CE-5AACE76735B2}" destId="{5571062A-D01F-4DA8-929C-941CDDE1D1C9}" srcOrd="6" destOrd="0" presId="urn:microsoft.com/office/officeart/2005/8/layout/radial6"/>
    <dgm:cxn modelId="{B2A4FC97-6CE0-44D8-BEEF-D63653B54040}" type="presParOf" srcId="{AF317306-BEE6-4196-90CE-5AACE76735B2}" destId="{AE4847C8-E762-4F62-895F-7BE4289819AB}" srcOrd="7" destOrd="0" presId="urn:microsoft.com/office/officeart/2005/8/layout/radial6"/>
    <dgm:cxn modelId="{112F6394-68A9-4D0A-A4A5-4678E6614C44}" type="presParOf" srcId="{AF317306-BEE6-4196-90CE-5AACE76735B2}" destId="{40BF8252-7207-411D-A655-E5D185707D3A}" srcOrd="8" destOrd="0" presId="urn:microsoft.com/office/officeart/2005/8/layout/radial6"/>
    <dgm:cxn modelId="{D6498F60-5624-4D2D-A46E-9A149CFBAABB}" type="presParOf" srcId="{AF317306-BEE6-4196-90CE-5AACE76735B2}" destId="{50FB32C4-3847-44F8-B50F-6AA277717388}" srcOrd="9" destOrd="0" presId="urn:microsoft.com/office/officeart/2005/8/layout/radial6"/>
    <dgm:cxn modelId="{468378B9-D932-43DA-B1B3-F6C2EDECBE10}" type="presParOf" srcId="{AF317306-BEE6-4196-90CE-5AACE76735B2}" destId="{96C12E96-3B38-45CE-B389-FCD5C7224FF3}" srcOrd="10" destOrd="0" presId="urn:microsoft.com/office/officeart/2005/8/layout/radial6"/>
    <dgm:cxn modelId="{410F3C5B-138C-4BED-83C1-735901476FA7}" type="presParOf" srcId="{AF317306-BEE6-4196-90CE-5AACE76735B2}" destId="{1A330E2D-E744-4EB8-9FF0-8B6168BEBE7A}" srcOrd="11" destOrd="0" presId="urn:microsoft.com/office/officeart/2005/8/layout/radial6"/>
    <dgm:cxn modelId="{FFEC2122-893D-4C52-9EBD-2D15E8DFF303}" type="presParOf" srcId="{AF317306-BEE6-4196-90CE-5AACE76735B2}" destId="{3C580F0D-827C-4C76-97F0-ED087F921D0F}" srcOrd="12" destOrd="0" presId="urn:microsoft.com/office/officeart/2005/8/layout/radial6"/>
    <dgm:cxn modelId="{D7C73A93-80F2-488D-BE71-BFF32ED261F4}" type="presParOf" srcId="{AF317306-BEE6-4196-90CE-5AACE76735B2}" destId="{E48B92F6-0A43-4C3C-8658-20EC5890A884}" srcOrd="13" destOrd="0" presId="urn:microsoft.com/office/officeart/2005/8/layout/radial6"/>
    <dgm:cxn modelId="{57154335-0FAA-4834-90D2-4F58AC436EFC}" type="presParOf" srcId="{AF317306-BEE6-4196-90CE-5AACE76735B2}" destId="{1561405A-34A1-4732-82ED-4788B01CA5DE}" srcOrd="14" destOrd="0" presId="urn:microsoft.com/office/officeart/2005/8/layout/radial6"/>
    <dgm:cxn modelId="{71CA4895-0BA3-4018-9635-357D90DE6F44}" type="presParOf" srcId="{AF317306-BEE6-4196-90CE-5AACE76735B2}" destId="{7F92264A-3368-420F-B644-D4C1CBE0748C}" srcOrd="15" destOrd="0" presId="urn:microsoft.com/office/officeart/2005/8/layout/radial6"/>
    <dgm:cxn modelId="{98E94C53-EC42-45E8-B047-99FC4E0CA66C}" type="presParOf" srcId="{AF317306-BEE6-4196-90CE-5AACE76735B2}" destId="{E45B204F-BF11-4B90-9C34-97D734A55FB0}" srcOrd="16" destOrd="0" presId="urn:microsoft.com/office/officeart/2005/8/layout/radial6"/>
    <dgm:cxn modelId="{ADCF90B1-1EF3-4B0F-A2DC-675E9A68A8D7}" type="presParOf" srcId="{AF317306-BEE6-4196-90CE-5AACE76735B2}" destId="{4D7408EC-C0D9-4CFE-87F6-8CC456A2BA2C}" srcOrd="17" destOrd="0" presId="urn:microsoft.com/office/officeart/2005/8/layout/radial6"/>
    <dgm:cxn modelId="{DD0835EE-A38A-47E6-AC39-4B1D15C9B3E2}" type="presParOf" srcId="{AF317306-BEE6-4196-90CE-5AACE76735B2}" destId="{2A9D28DA-3A0A-419E-8CDF-932F80E6D218}" srcOrd="18" destOrd="0" presId="urn:microsoft.com/office/officeart/2005/8/layout/radial6"/>
    <dgm:cxn modelId="{80331B50-32E8-4251-9D2A-69077FCCC0AD}" type="presParOf" srcId="{AF317306-BEE6-4196-90CE-5AACE76735B2}" destId="{42D901C0-E047-4605-BD58-A9CE1163BC4F}" srcOrd="19" destOrd="0" presId="urn:microsoft.com/office/officeart/2005/8/layout/radial6"/>
    <dgm:cxn modelId="{13C4F3DA-CA56-4015-A1A5-0E3CD6C14B20}" type="presParOf" srcId="{AF317306-BEE6-4196-90CE-5AACE76735B2}" destId="{65E5A6A8-8454-47AF-8ADC-2F36EA9869A1}" srcOrd="20" destOrd="0" presId="urn:microsoft.com/office/officeart/2005/8/layout/radial6"/>
    <dgm:cxn modelId="{C53E8BE8-7F5E-426C-8CC3-6BD554704611}" type="presParOf" srcId="{AF317306-BEE6-4196-90CE-5AACE76735B2}" destId="{E757C6C1-9CD9-408A-8CB1-BD629565C426}" srcOrd="21" destOrd="0" presId="urn:microsoft.com/office/officeart/2005/8/layout/radial6"/>
    <dgm:cxn modelId="{0A0D9FA7-FF41-422A-B739-76937CF905B7}" type="presParOf" srcId="{AF317306-BEE6-4196-90CE-5AACE76735B2}" destId="{C1E4FD39-FD6C-4537-8BF6-94E70C70DEF6}" srcOrd="22" destOrd="0" presId="urn:microsoft.com/office/officeart/2005/8/layout/radial6"/>
    <dgm:cxn modelId="{7BA59E32-9533-4E3C-80F8-8AB7319BED55}" type="presParOf" srcId="{AF317306-BEE6-4196-90CE-5AACE76735B2}" destId="{883723D8-7C5E-4333-9434-4CD582CD6840}" srcOrd="23" destOrd="0" presId="urn:microsoft.com/office/officeart/2005/8/layout/radial6"/>
    <dgm:cxn modelId="{1DEAF1CD-F6C0-42AF-9314-F44C5CCF6C72}" type="presParOf" srcId="{AF317306-BEE6-4196-90CE-5AACE76735B2}" destId="{2C5F4EDE-0225-4F5D-96B7-6B66BB782770}" srcOrd="24" destOrd="0" presId="urn:microsoft.com/office/officeart/2005/8/layout/radial6"/>
    <dgm:cxn modelId="{7ABA81A1-11A1-4FE9-8713-B7E8768242C6}" type="presParOf" srcId="{AF317306-BEE6-4196-90CE-5AACE76735B2}" destId="{3F6B651E-12D1-4F6C-8A45-9B0225B1C3C8}" srcOrd="25" destOrd="0" presId="urn:microsoft.com/office/officeart/2005/8/layout/radial6"/>
    <dgm:cxn modelId="{ED3956A3-DFD2-4908-88CE-4E0B97AECC4E}" type="presParOf" srcId="{AF317306-BEE6-4196-90CE-5AACE76735B2}" destId="{2195904A-1608-40FC-8FE0-19D1DB745550}" srcOrd="26" destOrd="0" presId="urn:microsoft.com/office/officeart/2005/8/layout/radial6"/>
    <dgm:cxn modelId="{13CA6171-221B-4E2D-821A-35F5A6EF8299}" type="presParOf" srcId="{AF317306-BEE6-4196-90CE-5AACE76735B2}" destId="{83C01631-6388-409B-884E-4754A364CD7D}" srcOrd="27" destOrd="0" presId="urn:microsoft.com/office/officeart/2005/8/layout/radial6"/>
    <dgm:cxn modelId="{30B65239-D32D-4DEB-A81F-19F598668B13}" type="presParOf" srcId="{AF317306-BEE6-4196-90CE-5AACE76735B2}" destId="{ACF606C9-9BBF-4F09-A2C5-BADB7E9329B4}" srcOrd="28" destOrd="0" presId="urn:microsoft.com/office/officeart/2005/8/layout/radial6"/>
    <dgm:cxn modelId="{36B195EF-D566-415B-98EF-ADC60BE3F64E}" type="presParOf" srcId="{AF317306-BEE6-4196-90CE-5AACE76735B2}" destId="{6028C9CA-CEA7-42A2-B9EE-9D23D8965E8E}" srcOrd="29" destOrd="0" presId="urn:microsoft.com/office/officeart/2005/8/layout/radial6"/>
    <dgm:cxn modelId="{F7053F28-3AD6-417E-8FEC-D8ABAFFC6F56}" type="presParOf" srcId="{AF317306-BEE6-4196-90CE-5AACE76735B2}" destId="{96393B23-FC53-4181-BB7D-DF67008DBA02}" srcOrd="30" destOrd="0" presId="urn:microsoft.com/office/officeart/2005/8/layout/radial6"/>
    <dgm:cxn modelId="{D8BDC476-8FD3-4030-8915-20343AEF7D7D}" type="presParOf" srcId="{AF317306-BEE6-4196-90CE-5AACE76735B2}" destId="{17F746B9-EFE4-4CA7-8EDB-41857348EC74}" srcOrd="31" destOrd="0" presId="urn:microsoft.com/office/officeart/2005/8/layout/radial6"/>
    <dgm:cxn modelId="{1B0A5CCE-8942-407A-A2DC-3E4BE9ABEA4F}" type="presParOf" srcId="{AF317306-BEE6-4196-90CE-5AACE76735B2}" destId="{4C657C91-21EA-4C78-95CF-6CBC41E864A7}" srcOrd="32" destOrd="0" presId="urn:microsoft.com/office/officeart/2005/8/layout/radial6"/>
    <dgm:cxn modelId="{715BE267-3B19-4E46-BFC8-9048577632B3}" type="presParOf" srcId="{AF317306-BEE6-4196-90CE-5AACE76735B2}" destId="{7351A331-7CBB-4762-800C-C53E3CAAB371}" srcOrd="33" destOrd="0" presId="urn:microsoft.com/office/officeart/2005/8/layout/radial6"/>
    <dgm:cxn modelId="{FF63B171-259A-4E28-A132-CD1944590996}" type="presParOf" srcId="{AF317306-BEE6-4196-90CE-5AACE76735B2}" destId="{98C2D4BB-EDEA-4E20-B30A-AC294948F30A}" srcOrd="34" destOrd="0" presId="urn:microsoft.com/office/officeart/2005/8/layout/radial6"/>
    <dgm:cxn modelId="{A9483DE6-9CC0-4C31-BF76-80E20F6B530D}" type="presParOf" srcId="{AF317306-BEE6-4196-90CE-5AACE76735B2}" destId="{B35C2D3D-BD10-4818-A621-204FB45BA9EB}" srcOrd="35" destOrd="0" presId="urn:microsoft.com/office/officeart/2005/8/layout/radial6"/>
    <dgm:cxn modelId="{2E97EF74-AFED-417E-8A0C-0C6C090B398B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19895B30-5F79-46CA-924C-665D532C94F8}" type="presOf" srcId="{D0228ED5-687F-4720-9F0E-F6AF801D2FC5}" destId="{7351A331-7CBB-4762-800C-C53E3CAAB371}" srcOrd="0" destOrd="0" presId="urn:microsoft.com/office/officeart/2005/8/layout/radial6"/>
    <dgm:cxn modelId="{1F2F535D-2B4F-4FE9-8B0F-C4E23DADB955}" type="presOf" srcId="{311AC718-342E-4777-82D5-6366AFACE64C}" destId="{6D208F93-B326-4888-96A9-9239B89DE7E9}" srcOrd="0" destOrd="0" presId="urn:microsoft.com/office/officeart/2005/8/layout/radial6"/>
    <dgm:cxn modelId="{69495285-DE93-4BAE-A3C7-C97C6F15A906}" type="presOf" srcId="{C3BBFAC7-E734-41F9-963A-99C654254A63}" destId="{DE2881E0-5B49-4362-BBB7-678A901FDF53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DED24335-F484-4000-8937-8874B93D4450}" type="presOf" srcId="{32C1F91A-AC12-454A-8DDD-723B9AC9B58F}" destId="{E757C6C1-9CD9-408A-8CB1-BD629565C426}" srcOrd="0" destOrd="0" presId="urn:microsoft.com/office/officeart/2005/8/layout/radial6"/>
    <dgm:cxn modelId="{8473BDC3-CDF3-4948-8E30-6942A98A0955}" type="presOf" srcId="{79E1C557-3030-4C5B-941B-625F227E6952}" destId="{AE4847C8-E762-4F62-895F-7BE4289819AB}" srcOrd="0" destOrd="0" presId="urn:microsoft.com/office/officeart/2005/8/layout/radial6"/>
    <dgm:cxn modelId="{ABAE5F6F-E471-463F-92EE-DF51326CC5B4}" type="presOf" srcId="{F9047532-93F8-4FBC-AB7D-CB999BF56DCC}" destId="{96393B23-FC53-4181-BB7D-DF67008DBA02}" srcOrd="0" destOrd="0" presId="urn:microsoft.com/office/officeart/2005/8/layout/radial6"/>
    <dgm:cxn modelId="{6280B835-FDDB-429E-8093-3C2EA9E4A4A3}" type="presOf" srcId="{4BB65E93-7FEB-4B2D-9FFF-8F1F675FF710}" destId="{3C580F0D-827C-4C76-97F0-ED087F921D0F}" srcOrd="0" destOrd="0" presId="urn:microsoft.com/office/officeart/2005/8/layout/radial6"/>
    <dgm:cxn modelId="{65E3807E-6305-4B10-B082-AEE7D90FDB37}" type="presOf" srcId="{6D23B660-D11D-4F5D-92F5-8598987F23DC}" destId="{7F92264A-3368-420F-B644-D4C1CBE0748C}" srcOrd="0" destOrd="0" presId="urn:microsoft.com/office/officeart/2005/8/layout/radial6"/>
    <dgm:cxn modelId="{615C5F2A-3977-4AA5-B1EB-483254318EC0}" type="presOf" srcId="{AFC814CE-2ABE-4C7C-8C8F-F0AF53B1B2E7}" destId="{2C5F4EDE-0225-4F5D-96B7-6B66BB782770}" srcOrd="0" destOrd="0" presId="urn:microsoft.com/office/officeart/2005/8/layout/radial6"/>
    <dgm:cxn modelId="{6BF798AE-1B70-4FAD-8718-30F056236526}" type="presOf" srcId="{5AE469B9-A7F8-4655-B95A-DAEB5F76010F}" destId="{83C01631-6388-409B-884E-4754A364CD7D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3D9B6C3B-3E54-43FF-A91F-A0DCAC9D7F4D}" type="presOf" srcId="{F8B30741-FB85-4CF1-8C5C-15C4408BB770}" destId="{E45B204F-BF11-4B90-9C34-97D734A55FB0}" srcOrd="0" destOrd="0" presId="urn:microsoft.com/office/officeart/2005/8/layout/radial6"/>
    <dgm:cxn modelId="{E98D2033-AA31-4492-BE92-B20981020298}" type="presOf" srcId="{1CDD4C0A-54ED-41C9-97D6-798F1199D1B7}" destId="{D544378E-61A5-40FD-B3F9-0459914F9766}" srcOrd="0" destOrd="0" presId="urn:microsoft.com/office/officeart/2005/8/layout/radial6"/>
    <dgm:cxn modelId="{0BEBCF2E-38C2-4736-84C6-28BE1EA1D68C}" type="presOf" srcId="{EC91149E-6320-4FB0-A073-A14840952FFF}" destId="{C1E4FD39-FD6C-4537-8BF6-94E70C70DEF6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76EF52BA-C52C-4A12-9149-5A7CC207E12F}" type="presOf" srcId="{17DDDB0D-606D-408E-86C1-441EA8EAEAB4}" destId="{2A9D28DA-3A0A-419E-8CDF-932F80E6D218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66912688-6AE4-4C64-BAB0-474097F5BE54}" type="presOf" srcId="{B628E9A5-9B2E-4DD4-839E-A03779A38205}" destId="{ACF606C9-9BBF-4F09-A2C5-BADB7E9329B4}" srcOrd="0" destOrd="0" presId="urn:microsoft.com/office/officeart/2005/8/layout/radial6"/>
    <dgm:cxn modelId="{C9E811A5-E079-4F21-89F5-46605275397F}" type="presOf" srcId="{3B4FA334-E040-4394-9DD0-870987D50125}" destId="{98C2D4BB-EDEA-4E20-B30A-AC294948F30A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4D77D1E1-6AF2-4A14-8F10-A812B4ED2F7D}" type="presOf" srcId="{B0A728F0-5B88-4BF1-9E28-F1C945180F3B}" destId="{3F6B651E-12D1-4F6C-8A45-9B0225B1C3C8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8D5A0F0B-05BE-4205-B687-335463AD4E2C}" type="presOf" srcId="{FA698AA2-908B-40EF-BB1E-1A8B58CAE72B}" destId="{E48B92F6-0A43-4C3C-8658-20EC5890A884}" srcOrd="0" destOrd="0" presId="urn:microsoft.com/office/officeart/2005/8/layout/radial6"/>
    <dgm:cxn modelId="{59E2F28B-FD49-4E1F-8D20-975C979342B5}" type="presOf" srcId="{BEB37598-AC7F-4649-8313-DA3A129D5699}" destId="{42D901C0-E047-4605-BD58-A9CE1163BC4F}" srcOrd="0" destOrd="0" presId="urn:microsoft.com/office/officeart/2005/8/layout/radial6"/>
    <dgm:cxn modelId="{01AB3888-CAA1-4413-995E-A4A8AA4C7ABD}" type="presOf" srcId="{69F62FF2-AE7C-4930-BEEB-0FAC19843CA1}" destId="{96C12E96-3B38-45CE-B389-FCD5C7224FF3}" srcOrd="0" destOrd="0" presId="urn:microsoft.com/office/officeart/2005/8/layout/radial6"/>
    <dgm:cxn modelId="{572E37DD-9A0F-4627-9536-02ABCDB195D4}" type="presOf" srcId="{7FCD9698-9C9B-4BA4-99CA-312C7177C9CE}" destId="{5571062A-D01F-4DA8-929C-941CDDE1D1C9}" srcOrd="0" destOrd="0" presId="urn:microsoft.com/office/officeart/2005/8/layout/radial6"/>
    <dgm:cxn modelId="{C34B9333-151E-4299-A80A-DF9A8952C3DD}" type="presOf" srcId="{56D82264-F4DC-4DC8-92FA-E9B42214B737}" destId="{17F746B9-EFE4-4CA7-8EDB-41857348EC74}" srcOrd="0" destOrd="0" presId="urn:microsoft.com/office/officeart/2005/8/layout/radial6"/>
    <dgm:cxn modelId="{81E03515-77CE-4342-88A9-9724E466C4E6}" type="presOf" srcId="{216BB477-26ED-4BD7-AB01-97395E2FBE3A}" destId="{84889EB8-B516-4DA2-9B14-95C93950D913}" srcOrd="0" destOrd="0" presId="urn:microsoft.com/office/officeart/2005/8/layout/radial6"/>
    <dgm:cxn modelId="{6ECE7D36-27B8-4D8E-A6B0-0D30A73E712C}" type="presOf" srcId="{64A0B102-7575-418C-8703-6D2B67718246}" destId="{50FB32C4-3847-44F8-B50F-6AA277717388}" srcOrd="0" destOrd="0" presId="urn:microsoft.com/office/officeart/2005/8/layout/radial6"/>
    <dgm:cxn modelId="{3ED40605-5BBB-42F0-96F5-C7928CA2D3E7}" type="presOf" srcId="{AEE08C10-AF01-47B5-92FA-FE8D23DE9E88}" destId="{AF317306-BEE6-4196-90CE-5AACE76735B2}" srcOrd="0" destOrd="0" presId="urn:microsoft.com/office/officeart/2005/8/layout/radial6"/>
    <dgm:cxn modelId="{F721A899-1A07-468C-B5DC-B8A4C2D61534}" type="presOf" srcId="{66B59ECE-C64E-48DB-95B3-9107378E5791}" destId="{8CC97B40-F055-42BE-9252-847630F4314B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366D1F27-BBF5-43F2-BA81-FD8CA634101F}" type="presParOf" srcId="{AF317306-BEE6-4196-90CE-5AACE76735B2}" destId="{8CC97B40-F055-42BE-9252-847630F4314B}" srcOrd="0" destOrd="0" presId="urn:microsoft.com/office/officeart/2005/8/layout/radial6"/>
    <dgm:cxn modelId="{4D62E957-029D-41B2-8510-0079147AB9E2}" type="presParOf" srcId="{AF317306-BEE6-4196-90CE-5AACE76735B2}" destId="{D544378E-61A5-40FD-B3F9-0459914F9766}" srcOrd="1" destOrd="0" presId="urn:microsoft.com/office/officeart/2005/8/layout/radial6"/>
    <dgm:cxn modelId="{0CE095F8-49AF-4EDA-90B5-E5479DAE06E4}" type="presParOf" srcId="{AF317306-BEE6-4196-90CE-5AACE76735B2}" destId="{76E163DE-3638-49AD-B2CD-55794CB74779}" srcOrd="2" destOrd="0" presId="urn:microsoft.com/office/officeart/2005/8/layout/radial6"/>
    <dgm:cxn modelId="{541446C6-DB75-4862-ADDE-D89F0A96378C}" type="presParOf" srcId="{AF317306-BEE6-4196-90CE-5AACE76735B2}" destId="{84889EB8-B516-4DA2-9B14-95C93950D913}" srcOrd="3" destOrd="0" presId="urn:microsoft.com/office/officeart/2005/8/layout/radial6"/>
    <dgm:cxn modelId="{3DC4F44A-0441-4426-B5C7-1D7AD96BC7FD}" type="presParOf" srcId="{AF317306-BEE6-4196-90CE-5AACE76735B2}" destId="{DE2881E0-5B49-4362-BBB7-678A901FDF53}" srcOrd="4" destOrd="0" presId="urn:microsoft.com/office/officeart/2005/8/layout/radial6"/>
    <dgm:cxn modelId="{7829741C-5114-4350-8BCC-80DEE5258F8E}" type="presParOf" srcId="{AF317306-BEE6-4196-90CE-5AACE76735B2}" destId="{C940EDF5-5B9C-42B9-AB12-7507C4F9B115}" srcOrd="5" destOrd="0" presId="urn:microsoft.com/office/officeart/2005/8/layout/radial6"/>
    <dgm:cxn modelId="{E629128B-4AB8-4395-9EF9-2F9C077296CE}" type="presParOf" srcId="{AF317306-BEE6-4196-90CE-5AACE76735B2}" destId="{5571062A-D01F-4DA8-929C-941CDDE1D1C9}" srcOrd="6" destOrd="0" presId="urn:microsoft.com/office/officeart/2005/8/layout/radial6"/>
    <dgm:cxn modelId="{8443B75D-BA34-47BB-9687-E1F47DF51CE2}" type="presParOf" srcId="{AF317306-BEE6-4196-90CE-5AACE76735B2}" destId="{AE4847C8-E762-4F62-895F-7BE4289819AB}" srcOrd="7" destOrd="0" presId="urn:microsoft.com/office/officeart/2005/8/layout/radial6"/>
    <dgm:cxn modelId="{2C1C5838-B4A7-416B-81C7-5A641B90EDF0}" type="presParOf" srcId="{AF317306-BEE6-4196-90CE-5AACE76735B2}" destId="{40BF8252-7207-411D-A655-E5D185707D3A}" srcOrd="8" destOrd="0" presId="urn:microsoft.com/office/officeart/2005/8/layout/radial6"/>
    <dgm:cxn modelId="{6F443065-C2DC-41A1-B7C2-FC29E27AB3F4}" type="presParOf" srcId="{AF317306-BEE6-4196-90CE-5AACE76735B2}" destId="{50FB32C4-3847-44F8-B50F-6AA277717388}" srcOrd="9" destOrd="0" presId="urn:microsoft.com/office/officeart/2005/8/layout/radial6"/>
    <dgm:cxn modelId="{03AFA5C4-374B-4E39-BF64-0813E2668AA4}" type="presParOf" srcId="{AF317306-BEE6-4196-90CE-5AACE76735B2}" destId="{96C12E96-3B38-45CE-B389-FCD5C7224FF3}" srcOrd="10" destOrd="0" presId="urn:microsoft.com/office/officeart/2005/8/layout/radial6"/>
    <dgm:cxn modelId="{165B1230-F5B6-4E71-8607-0ABEA5B533B1}" type="presParOf" srcId="{AF317306-BEE6-4196-90CE-5AACE76735B2}" destId="{1A330E2D-E744-4EB8-9FF0-8B6168BEBE7A}" srcOrd="11" destOrd="0" presId="urn:microsoft.com/office/officeart/2005/8/layout/radial6"/>
    <dgm:cxn modelId="{4D312F97-FF31-4177-AD5F-0D9D7330D4F9}" type="presParOf" srcId="{AF317306-BEE6-4196-90CE-5AACE76735B2}" destId="{3C580F0D-827C-4C76-97F0-ED087F921D0F}" srcOrd="12" destOrd="0" presId="urn:microsoft.com/office/officeart/2005/8/layout/radial6"/>
    <dgm:cxn modelId="{5842BA58-3AB7-4A34-A0B2-367E184A700A}" type="presParOf" srcId="{AF317306-BEE6-4196-90CE-5AACE76735B2}" destId="{E48B92F6-0A43-4C3C-8658-20EC5890A884}" srcOrd="13" destOrd="0" presId="urn:microsoft.com/office/officeart/2005/8/layout/radial6"/>
    <dgm:cxn modelId="{0B547D0B-9503-448D-9C81-1A319FB16253}" type="presParOf" srcId="{AF317306-BEE6-4196-90CE-5AACE76735B2}" destId="{1561405A-34A1-4732-82ED-4788B01CA5DE}" srcOrd="14" destOrd="0" presId="urn:microsoft.com/office/officeart/2005/8/layout/radial6"/>
    <dgm:cxn modelId="{E9E44032-F83F-4E50-807B-9BA108919C60}" type="presParOf" srcId="{AF317306-BEE6-4196-90CE-5AACE76735B2}" destId="{7F92264A-3368-420F-B644-D4C1CBE0748C}" srcOrd="15" destOrd="0" presId="urn:microsoft.com/office/officeart/2005/8/layout/radial6"/>
    <dgm:cxn modelId="{12B43697-6063-471E-A213-47622C626C1B}" type="presParOf" srcId="{AF317306-BEE6-4196-90CE-5AACE76735B2}" destId="{E45B204F-BF11-4B90-9C34-97D734A55FB0}" srcOrd="16" destOrd="0" presId="urn:microsoft.com/office/officeart/2005/8/layout/radial6"/>
    <dgm:cxn modelId="{D5C8A5A9-89BB-4FC3-8E07-A9CCCDA3D806}" type="presParOf" srcId="{AF317306-BEE6-4196-90CE-5AACE76735B2}" destId="{4D7408EC-C0D9-4CFE-87F6-8CC456A2BA2C}" srcOrd="17" destOrd="0" presId="urn:microsoft.com/office/officeart/2005/8/layout/radial6"/>
    <dgm:cxn modelId="{597E55BF-99F1-4335-AA16-E81BE9728506}" type="presParOf" srcId="{AF317306-BEE6-4196-90CE-5AACE76735B2}" destId="{2A9D28DA-3A0A-419E-8CDF-932F80E6D218}" srcOrd="18" destOrd="0" presId="urn:microsoft.com/office/officeart/2005/8/layout/radial6"/>
    <dgm:cxn modelId="{0C6CABA5-C350-4C24-B41C-67D092381C0C}" type="presParOf" srcId="{AF317306-BEE6-4196-90CE-5AACE76735B2}" destId="{42D901C0-E047-4605-BD58-A9CE1163BC4F}" srcOrd="19" destOrd="0" presId="urn:microsoft.com/office/officeart/2005/8/layout/radial6"/>
    <dgm:cxn modelId="{92CE7145-CCD7-43AC-9C2A-B77739FDBAB6}" type="presParOf" srcId="{AF317306-BEE6-4196-90CE-5AACE76735B2}" destId="{65E5A6A8-8454-47AF-8ADC-2F36EA9869A1}" srcOrd="20" destOrd="0" presId="urn:microsoft.com/office/officeart/2005/8/layout/radial6"/>
    <dgm:cxn modelId="{6C20C118-39A1-475D-B5BE-4D074FCF6BCD}" type="presParOf" srcId="{AF317306-BEE6-4196-90CE-5AACE76735B2}" destId="{E757C6C1-9CD9-408A-8CB1-BD629565C426}" srcOrd="21" destOrd="0" presId="urn:microsoft.com/office/officeart/2005/8/layout/radial6"/>
    <dgm:cxn modelId="{AE8C1245-DFB4-49DC-B22C-A0E408C862BA}" type="presParOf" srcId="{AF317306-BEE6-4196-90CE-5AACE76735B2}" destId="{C1E4FD39-FD6C-4537-8BF6-94E70C70DEF6}" srcOrd="22" destOrd="0" presId="urn:microsoft.com/office/officeart/2005/8/layout/radial6"/>
    <dgm:cxn modelId="{28628936-CCD3-4158-AA8C-056E35954993}" type="presParOf" srcId="{AF317306-BEE6-4196-90CE-5AACE76735B2}" destId="{883723D8-7C5E-4333-9434-4CD582CD6840}" srcOrd="23" destOrd="0" presId="urn:microsoft.com/office/officeart/2005/8/layout/radial6"/>
    <dgm:cxn modelId="{6D831CE1-5252-40C0-BD53-369962B21767}" type="presParOf" srcId="{AF317306-BEE6-4196-90CE-5AACE76735B2}" destId="{2C5F4EDE-0225-4F5D-96B7-6B66BB782770}" srcOrd="24" destOrd="0" presId="urn:microsoft.com/office/officeart/2005/8/layout/radial6"/>
    <dgm:cxn modelId="{95507B29-4211-4E33-AA7D-E4FDB5AC8FD4}" type="presParOf" srcId="{AF317306-BEE6-4196-90CE-5AACE76735B2}" destId="{3F6B651E-12D1-4F6C-8A45-9B0225B1C3C8}" srcOrd="25" destOrd="0" presId="urn:microsoft.com/office/officeart/2005/8/layout/radial6"/>
    <dgm:cxn modelId="{93E296DE-9EBC-4377-8A6E-536696BF418C}" type="presParOf" srcId="{AF317306-BEE6-4196-90CE-5AACE76735B2}" destId="{2195904A-1608-40FC-8FE0-19D1DB745550}" srcOrd="26" destOrd="0" presId="urn:microsoft.com/office/officeart/2005/8/layout/radial6"/>
    <dgm:cxn modelId="{582CEDDE-76FA-478D-AC13-8B0D8698BC50}" type="presParOf" srcId="{AF317306-BEE6-4196-90CE-5AACE76735B2}" destId="{83C01631-6388-409B-884E-4754A364CD7D}" srcOrd="27" destOrd="0" presId="urn:microsoft.com/office/officeart/2005/8/layout/radial6"/>
    <dgm:cxn modelId="{E36AF00E-E41F-4DC8-9AB5-6451706605C5}" type="presParOf" srcId="{AF317306-BEE6-4196-90CE-5AACE76735B2}" destId="{ACF606C9-9BBF-4F09-A2C5-BADB7E9329B4}" srcOrd="28" destOrd="0" presId="urn:microsoft.com/office/officeart/2005/8/layout/radial6"/>
    <dgm:cxn modelId="{B326D23B-9D5C-4BC5-A5E9-703A1F987DC2}" type="presParOf" srcId="{AF317306-BEE6-4196-90CE-5AACE76735B2}" destId="{6028C9CA-CEA7-42A2-B9EE-9D23D8965E8E}" srcOrd="29" destOrd="0" presId="urn:microsoft.com/office/officeart/2005/8/layout/radial6"/>
    <dgm:cxn modelId="{3415FF98-EA8B-46BE-B0B4-8BEBBC1B4FAF}" type="presParOf" srcId="{AF317306-BEE6-4196-90CE-5AACE76735B2}" destId="{96393B23-FC53-4181-BB7D-DF67008DBA02}" srcOrd="30" destOrd="0" presId="urn:microsoft.com/office/officeart/2005/8/layout/radial6"/>
    <dgm:cxn modelId="{91D7D9E5-DCED-45C6-8B8E-95C476091D57}" type="presParOf" srcId="{AF317306-BEE6-4196-90CE-5AACE76735B2}" destId="{17F746B9-EFE4-4CA7-8EDB-41857348EC74}" srcOrd="31" destOrd="0" presId="urn:microsoft.com/office/officeart/2005/8/layout/radial6"/>
    <dgm:cxn modelId="{EC585449-1A80-4A8C-8A0C-3D0263B082A8}" type="presParOf" srcId="{AF317306-BEE6-4196-90CE-5AACE76735B2}" destId="{4C657C91-21EA-4C78-95CF-6CBC41E864A7}" srcOrd="32" destOrd="0" presId="urn:microsoft.com/office/officeart/2005/8/layout/radial6"/>
    <dgm:cxn modelId="{7BF65E64-2D6E-48B1-88AB-9C7E15AD637B}" type="presParOf" srcId="{AF317306-BEE6-4196-90CE-5AACE76735B2}" destId="{7351A331-7CBB-4762-800C-C53E3CAAB371}" srcOrd="33" destOrd="0" presId="urn:microsoft.com/office/officeart/2005/8/layout/radial6"/>
    <dgm:cxn modelId="{9D0F82D1-BEC5-49A8-86BA-F36CD119DEE0}" type="presParOf" srcId="{AF317306-BEE6-4196-90CE-5AACE76735B2}" destId="{98C2D4BB-EDEA-4E20-B30A-AC294948F30A}" srcOrd="34" destOrd="0" presId="urn:microsoft.com/office/officeart/2005/8/layout/radial6"/>
    <dgm:cxn modelId="{2A772A1B-590E-4C1C-9F76-6248C49894FF}" type="presParOf" srcId="{AF317306-BEE6-4196-90CE-5AACE76735B2}" destId="{B35C2D3D-BD10-4818-A621-204FB45BA9EB}" srcOrd="35" destOrd="0" presId="urn:microsoft.com/office/officeart/2005/8/layout/radial6"/>
    <dgm:cxn modelId="{0C7CD79F-E174-490E-A77B-6B6B2ECD8788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0E778BC7-6B54-4F60-910D-80CF2DA5FDC7}" type="presOf" srcId="{1CDD4C0A-54ED-41C9-97D6-798F1199D1B7}" destId="{D544378E-61A5-40FD-B3F9-0459914F9766}" srcOrd="0" destOrd="0" presId="urn:microsoft.com/office/officeart/2005/8/layout/radial6"/>
    <dgm:cxn modelId="{21FFCA1A-35DB-47EB-B8C6-D8F66650C098}" type="presOf" srcId="{EC91149E-6320-4FB0-A073-A14840952FFF}" destId="{C1E4FD39-FD6C-4537-8BF6-94E70C70DEF6}" srcOrd="0" destOrd="0" presId="urn:microsoft.com/office/officeart/2005/8/layout/radial6"/>
    <dgm:cxn modelId="{35145F87-DD73-4784-8128-277F3C5908EB}" type="presOf" srcId="{79E1C557-3030-4C5B-941B-625F227E6952}" destId="{AE4847C8-E762-4F62-895F-7BE4289819AB}" srcOrd="0" destOrd="0" presId="urn:microsoft.com/office/officeart/2005/8/layout/radial6"/>
    <dgm:cxn modelId="{C04BF3F5-0375-4E5F-8DF2-4EFD3CF581CF}" type="presOf" srcId="{B0A728F0-5B88-4BF1-9E28-F1C945180F3B}" destId="{3F6B651E-12D1-4F6C-8A45-9B0225B1C3C8}" srcOrd="0" destOrd="0" presId="urn:microsoft.com/office/officeart/2005/8/layout/radial6"/>
    <dgm:cxn modelId="{21652F69-6D9D-4450-8A40-8B2273A17E00}" type="presOf" srcId="{56D82264-F4DC-4DC8-92FA-E9B42214B737}" destId="{17F746B9-EFE4-4CA7-8EDB-41857348EC74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52581606-C5A6-4D86-A61B-9D390E5F5335}" type="presOf" srcId="{4BB65E93-7FEB-4B2D-9FFF-8F1F675FF710}" destId="{3C580F0D-827C-4C76-97F0-ED087F921D0F}" srcOrd="0" destOrd="0" presId="urn:microsoft.com/office/officeart/2005/8/layout/radial6"/>
    <dgm:cxn modelId="{CF1486BA-9A17-4F83-9DCF-E15FC6A76FE0}" type="presOf" srcId="{5AE469B9-A7F8-4655-B95A-DAEB5F76010F}" destId="{83C01631-6388-409B-884E-4754A364CD7D}" srcOrd="0" destOrd="0" presId="urn:microsoft.com/office/officeart/2005/8/layout/radial6"/>
    <dgm:cxn modelId="{81756C65-D0D9-45C9-911E-F739CBBA742F}" type="presOf" srcId="{F9047532-93F8-4FBC-AB7D-CB999BF56DCC}" destId="{96393B23-FC53-4181-BB7D-DF67008DBA02}" srcOrd="0" destOrd="0" presId="urn:microsoft.com/office/officeart/2005/8/layout/radial6"/>
    <dgm:cxn modelId="{738F6559-9AF9-4945-8B42-78EB8959860E}" type="presOf" srcId="{F8B30741-FB85-4CF1-8C5C-15C4408BB770}" destId="{E45B204F-BF11-4B90-9C34-97D734A55FB0}" srcOrd="0" destOrd="0" presId="urn:microsoft.com/office/officeart/2005/8/layout/radial6"/>
    <dgm:cxn modelId="{1CF5A3BC-2E49-4001-8D30-FADB114FB73D}" type="presOf" srcId="{32C1F91A-AC12-454A-8DDD-723B9AC9B58F}" destId="{E757C6C1-9CD9-408A-8CB1-BD629565C426}" srcOrd="0" destOrd="0" presId="urn:microsoft.com/office/officeart/2005/8/layout/radial6"/>
    <dgm:cxn modelId="{17011D00-DC37-4A91-8930-20502C2C0D83}" type="presOf" srcId="{FA698AA2-908B-40EF-BB1E-1A8B58CAE72B}" destId="{E48B92F6-0A43-4C3C-8658-20EC5890A884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E5C59494-0985-429E-A432-B9515056652B}" type="presOf" srcId="{311AC718-342E-4777-82D5-6366AFACE64C}" destId="{6D208F93-B326-4888-96A9-9239B89DE7E9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8F996330-0A84-4A5C-B746-BFA1A13742BA}" type="presOf" srcId="{C3BBFAC7-E734-41F9-963A-99C654254A63}" destId="{DE2881E0-5B49-4362-BBB7-678A901FDF53}" srcOrd="0" destOrd="0" presId="urn:microsoft.com/office/officeart/2005/8/layout/radial6"/>
    <dgm:cxn modelId="{8C0509CF-7CAC-4227-94B2-9EE71CDD83EE}" type="presOf" srcId="{AFC814CE-2ABE-4C7C-8C8F-F0AF53B1B2E7}" destId="{2C5F4EDE-0225-4F5D-96B7-6B66BB782770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D45616CC-5967-4ED5-8281-878A1B2E6AC4}" type="presOf" srcId="{66B59ECE-C64E-48DB-95B3-9107378E5791}" destId="{8CC97B40-F055-42BE-9252-847630F4314B}" srcOrd="0" destOrd="0" presId="urn:microsoft.com/office/officeart/2005/8/layout/radial6"/>
    <dgm:cxn modelId="{391709FE-679E-424A-80DF-3B8D90317C98}" type="presOf" srcId="{216BB477-26ED-4BD7-AB01-97395E2FBE3A}" destId="{84889EB8-B516-4DA2-9B14-95C93950D913}" srcOrd="0" destOrd="0" presId="urn:microsoft.com/office/officeart/2005/8/layout/radial6"/>
    <dgm:cxn modelId="{BC216BF1-A7D1-4AB6-AC75-1F0106FAAC63}" type="presOf" srcId="{AEE08C10-AF01-47B5-92FA-FE8D23DE9E88}" destId="{AF317306-BEE6-4196-90CE-5AACE76735B2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ACE20E3B-C493-495A-8670-C90D93E26637}" type="presOf" srcId="{B628E9A5-9B2E-4DD4-839E-A03779A38205}" destId="{ACF606C9-9BBF-4F09-A2C5-BADB7E9329B4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2180364C-230D-4803-BD14-EF6209E53B9C}" type="presOf" srcId="{17DDDB0D-606D-408E-86C1-441EA8EAEAB4}" destId="{2A9D28DA-3A0A-419E-8CDF-932F80E6D218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2128A48D-5B5C-43A8-A392-E4262BB48EF4}" type="presOf" srcId="{7FCD9698-9C9B-4BA4-99CA-312C7177C9CE}" destId="{5571062A-D01F-4DA8-929C-941CDDE1D1C9}" srcOrd="0" destOrd="0" presId="urn:microsoft.com/office/officeart/2005/8/layout/radial6"/>
    <dgm:cxn modelId="{6B0B0094-7538-44F7-A966-CB20CDA09ECB}" type="presOf" srcId="{BEB37598-AC7F-4649-8313-DA3A129D5699}" destId="{42D901C0-E047-4605-BD58-A9CE1163BC4F}" srcOrd="0" destOrd="0" presId="urn:microsoft.com/office/officeart/2005/8/layout/radial6"/>
    <dgm:cxn modelId="{4A4E04D0-48D8-4848-BB26-C83BB26EE0F7}" type="presOf" srcId="{3B4FA334-E040-4394-9DD0-870987D50125}" destId="{98C2D4BB-EDEA-4E20-B30A-AC294948F30A}" srcOrd="0" destOrd="0" presId="urn:microsoft.com/office/officeart/2005/8/layout/radial6"/>
    <dgm:cxn modelId="{E9EE702F-B914-4AB0-AE12-14A2DCA3E8F0}" type="presOf" srcId="{6D23B660-D11D-4F5D-92F5-8598987F23DC}" destId="{7F92264A-3368-420F-B644-D4C1CBE0748C}" srcOrd="0" destOrd="0" presId="urn:microsoft.com/office/officeart/2005/8/layout/radial6"/>
    <dgm:cxn modelId="{B3D7BC6C-F003-4779-9596-45AF1AAB925F}" type="presOf" srcId="{69F62FF2-AE7C-4930-BEEB-0FAC19843CA1}" destId="{96C12E96-3B38-45CE-B389-FCD5C7224FF3}" srcOrd="0" destOrd="0" presId="urn:microsoft.com/office/officeart/2005/8/layout/radial6"/>
    <dgm:cxn modelId="{CEBA8E78-71AF-46A7-8DAA-5623AE72756B}" type="presOf" srcId="{D0228ED5-687F-4720-9F0E-F6AF801D2FC5}" destId="{7351A331-7CBB-4762-800C-C53E3CAAB371}" srcOrd="0" destOrd="0" presId="urn:microsoft.com/office/officeart/2005/8/layout/radial6"/>
    <dgm:cxn modelId="{B02C885A-CE45-4AD7-9874-EF1F75575494}" type="presOf" srcId="{64A0B102-7575-418C-8703-6D2B67718246}" destId="{50FB32C4-3847-44F8-B50F-6AA277717388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6917D9BB-5EEC-4726-9EF9-B5CD7F64D844}" type="presParOf" srcId="{AF317306-BEE6-4196-90CE-5AACE76735B2}" destId="{8CC97B40-F055-42BE-9252-847630F4314B}" srcOrd="0" destOrd="0" presId="urn:microsoft.com/office/officeart/2005/8/layout/radial6"/>
    <dgm:cxn modelId="{5708A1BC-74D6-4C26-9728-FF932B8B091C}" type="presParOf" srcId="{AF317306-BEE6-4196-90CE-5AACE76735B2}" destId="{D544378E-61A5-40FD-B3F9-0459914F9766}" srcOrd="1" destOrd="0" presId="urn:microsoft.com/office/officeart/2005/8/layout/radial6"/>
    <dgm:cxn modelId="{BD8F6D1D-BC7C-4A21-A974-EC7A36EC6219}" type="presParOf" srcId="{AF317306-BEE6-4196-90CE-5AACE76735B2}" destId="{76E163DE-3638-49AD-B2CD-55794CB74779}" srcOrd="2" destOrd="0" presId="urn:microsoft.com/office/officeart/2005/8/layout/radial6"/>
    <dgm:cxn modelId="{18B12C17-A4FA-4D72-A632-45E775A26FE6}" type="presParOf" srcId="{AF317306-BEE6-4196-90CE-5AACE76735B2}" destId="{84889EB8-B516-4DA2-9B14-95C93950D913}" srcOrd="3" destOrd="0" presId="urn:microsoft.com/office/officeart/2005/8/layout/radial6"/>
    <dgm:cxn modelId="{A16E3EC8-0BB1-4F62-A5FD-2619F9D80056}" type="presParOf" srcId="{AF317306-BEE6-4196-90CE-5AACE76735B2}" destId="{DE2881E0-5B49-4362-BBB7-678A901FDF53}" srcOrd="4" destOrd="0" presId="urn:microsoft.com/office/officeart/2005/8/layout/radial6"/>
    <dgm:cxn modelId="{21866AE3-6B84-4E59-81E5-1781B414C1CF}" type="presParOf" srcId="{AF317306-BEE6-4196-90CE-5AACE76735B2}" destId="{C940EDF5-5B9C-42B9-AB12-7507C4F9B115}" srcOrd="5" destOrd="0" presId="urn:microsoft.com/office/officeart/2005/8/layout/radial6"/>
    <dgm:cxn modelId="{0C5DF22E-95DA-4DCF-9D7E-AB03F0DB08A8}" type="presParOf" srcId="{AF317306-BEE6-4196-90CE-5AACE76735B2}" destId="{5571062A-D01F-4DA8-929C-941CDDE1D1C9}" srcOrd="6" destOrd="0" presId="urn:microsoft.com/office/officeart/2005/8/layout/radial6"/>
    <dgm:cxn modelId="{920E631F-04DF-4059-88F6-BCC396851B9A}" type="presParOf" srcId="{AF317306-BEE6-4196-90CE-5AACE76735B2}" destId="{AE4847C8-E762-4F62-895F-7BE4289819AB}" srcOrd="7" destOrd="0" presId="urn:microsoft.com/office/officeart/2005/8/layout/radial6"/>
    <dgm:cxn modelId="{E7E17077-99CD-4A38-9656-ECA4B9B5E093}" type="presParOf" srcId="{AF317306-BEE6-4196-90CE-5AACE76735B2}" destId="{40BF8252-7207-411D-A655-E5D185707D3A}" srcOrd="8" destOrd="0" presId="urn:microsoft.com/office/officeart/2005/8/layout/radial6"/>
    <dgm:cxn modelId="{63EFBF21-AFD8-4ABF-9EA9-D9A6FC4021B3}" type="presParOf" srcId="{AF317306-BEE6-4196-90CE-5AACE76735B2}" destId="{50FB32C4-3847-44F8-B50F-6AA277717388}" srcOrd="9" destOrd="0" presId="urn:microsoft.com/office/officeart/2005/8/layout/radial6"/>
    <dgm:cxn modelId="{70702688-9B51-4E57-ACF2-638E2A83B55C}" type="presParOf" srcId="{AF317306-BEE6-4196-90CE-5AACE76735B2}" destId="{96C12E96-3B38-45CE-B389-FCD5C7224FF3}" srcOrd="10" destOrd="0" presId="urn:microsoft.com/office/officeart/2005/8/layout/radial6"/>
    <dgm:cxn modelId="{BDF5175C-C92D-48EC-BFE2-0511E4CDFCF8}" type="presParOf" srcId="{AF317306-BEE6-4196-90CE-5AACE76735B2}" destId="{1A330E2D-E744-4EB8-9FF0-8B6168BEBE7A}" srcOrd="11" destOrd="0" presId="urn:microsoft.com/office/officeart/2005/8/layout/radial6"/>
    <dgm:cxn modelId="{D92514DE-04C8-461B-A996-2176C68D7FAA}" type="presParOf" srcId="{AF317306-BEE6-4196-90CE-5AACE76735B2}" destId="{3C580F0D-827C-4C76-97F0-ED087F921D0F}" srcOrd="12" destOrd="0" presId="urn:microsoft.com/office/officeart/2005/8/layout/radial6"/>
    <dgm:cxn modelId="{5AA16901-9D5E-4B13-B763-5F43CBCF25AF}" type="presParOf" srcId="{AF317306-BEE6-4196-90CE-5AACE76735B2}" destId="{E48B92F6-0A43-4C3C-8658-20EC5890A884}" srcOrd="13" destOrd="0" presId="urn:microsoft.com/office/officeart/2005/8/layout/radial6"/>
    <dgm:cxn modelId="{A75E3AC4-698D-4C31-82D1-B86290388B12}" type="presParOf" srcId="{AF317306-BEE6-4196-90CE-5AACE76735B2}" destId="{1561405A-34A1-4732-82ED-4788B01CA5DE}" srcOrd="14" destOrd="0" presId="urn:microsoft.com/office/officeart/2005/8/layout/radial6"/>
    <dgm:cxn modelId="{DB5054AF-497A-43B2-A905-4279A27402C8}" type="presParOf" srcId="{AF317306-BEE6-4196-90CE-5AACE76735B2}" destId="{7F92264A-3368-420F-B644-D4C1CBE0748C}" srcOrd="15" destOrd="0" presId="urn:microsoft.com/office/officeart/2005/8/layout/radial6"/>
    <dgm:cxn modelId="{0E48BA17-3A88-47A5-ADA3-119064485563}" type="presParOf" srcId="{AF317306-BEE6-4196-90CE-5AACE76735B2}" destId="{E45B204F-BF11-4B90-9C34-97D734A55FB0}" srcOrd="16" destOrd="0" presId="urn:microsoft.com/office/officeart/2005/8/layout/radial6"/>
    <dgm:cxn modelId="{E79D35AC-C648-4745-89F6-1AA6EE64E2AA}" type="presParOf" srcId="{AF317306-BEE6-4196-90CE-5AACE76735B2}" destId="{4D7408EC-C0D9-4CFE-87F6-8CC456A2BA2C}" srcOrd="17" destOrd="0" presId="urn:microsoft.com/office/officeart/2005/8/layout/radial6"/>
    <dgm:cxn modelId="{509AE589-12AC-411C-867C-6629F46BF986}" type="presParOf" srcId="{AF317306-BEE6-4196-90CE-5AACE76735B2}" destId="{2A9D28DA-3A0A-419E-8CDF-932F80E6D218}" srcOrd="18" destOrd="0" presId="urn:microsoft.com/office/officeart/2005/8/layout/radial6"/>
    <dgm:cxn modelId="{DFB53AE7-7897-496A-8DE8-C91CCE5FD53D}" type="presParOf" srcId="{AF317306-BEE6-4196-90CE-5AACE76735B2}" destId="{42D901C0-E047-4605-BD58-A9CE1163BC4F}" srcOrd="19" destOrd="0" presId="urn:microsoft.com/office/officeart/2005/8/layout/radial6"/>
    <dgm:cxn modelId="{001B0D02-05A0-419A-BA23-4390580BA333}" type="presParOf" srcId="{AF317306-BEE6-4196-90CE-5AACE76735B2}" destId="{65E5A6A8-8454-47AF-8ADC-2F36EA9869A1}" srcOrd="20" destOrd="0" presId="urn:microsoft.com/office/officeart/2005/8/layout/radial6"/>
    <dgm:cxn modelId="{99CC1E56-73FB-4FD3-83FE-54C2FB85CFF1}" type="presParOf" srcId="{AF317306-BEE6-4196-90CE-5AACE76735B2}" destId="{E757C6C1-9CD9-408A-8CB1-BD629565C426}" srcOrd="21" destOrd="0" presId="urn:microsoft.com/office/officeart/2005/8/layout/radial6"/>
    <dgm:cxn modelId="{89E246A2-B8C3-4478-A202-97C0790FAC98}" type="presParOf" srcId="{AF317306-BEE6-4196-90CE-5AACE76735B2}" destId="{C1E4FD39-FD6C-4537-8BF6-94E70C70DEF6}" srcOrd="22" destOrd="0" presId="urn:microsoft.com/office/officeart/2005/8/layout/radial6"/>
    <dgm:cxn modelId="{6C8F0865-46F7-4B41-9DA0-A8649E113371}" type="presParOf" srcId="{AF317306-BEE6-4196-90CE-5AACE76735B2}" destId="{883723D8-7C5E-4333-9434-4CD582CD6840}" srcOrd="23" destOrd="0" presId="urn:microsoft.com/office/officeart/2005/8/layout/radial6"/>
    <dgm:cxn modelId="{6887618B-21AC-4421-8D6A-16B89B3C524E}" type="presParOf" srcId="{AF317306-BEE6-4196-90CE-5AACE76735B2}" destId="{2C5F4EDE-0225-4F5D-96B7-6B66BB782770}" srcOrd="24" destOrd="0" presId="urn:microsoft.com/office/officeart/2005/8/layout/radial6"/>
    <dgm:cxn modelId="{032C2290-791C-4E33-B0D3-610836B46133}" type="presParOf" srcId="{AF317306-BEE6-4196-90CE-5AACE76735B2}" destId="{3F6B651E-12D1-4F6C-8A45-9B0225B1C3C8}" srcOrd="25" destOrd="0" presId="urn:microsoft.com/office/officeart/2005/8/layout/radial6"/>
    <dgm:cxn modelId="{0A01CA9F-0BF2-404D-B773-F74E26E1119A}" type="presParOf" srcId="{AF317306-BEE6-4196-90CE-5AACE76735B2}" destId="{2195904A-1608-40FC-8FE0-19D1DB745550}" srcOrd="26" destOrd="0" presId="urn:microsoft.com/office/officeart/2005/8/layout/radial6"/>
    <dgm:cxn modelId="{C9D193E3-DF77-4D32-A60B-47B2B8F13B8C}" type="presParOf" srcId="{AF317306-BEE6-4196-90CE-5AACE76735B2}" destId="{83C01631-6388-409B-884E-4754A364CD7D}" srcOrd="27" destOrd="0" presId="urn:microsoft.com/office/officeart/2005/8/layout/radial6"/>
    <dgm:cxn modelId="{DF937FF7-796A-4008-953A-30E7A4351351}" type="presParOf" srcId="{AF317306-BEE6-4196-90CE-5AACE76735B2}" destId="{ACF606C9-9BBF-4F09-A2C5-BADB7E9329B4}" srcOrd="28" destOrd="0" presId="urn:microsoft.com/office/officeart/2005/8/layout/radial6"/>
    <dgm:cxn modelId="{9EE98D81-EC49-4941-993B-0129C252889D}" type="presParOf" srcId="{AF317306-BEE6-4196-90CE-5AACE76735B2}" destId="{6028C9CA-CEA7-42A2-B9EE-9D23D8965E8E}" srcOrd="29" destOrd="0" presId="urn:microsoft.com/office/officeart/2005/8/layout/radial6"/>
    <dgm:cxn modelId="{D899EF37-677F-4AC2-8770-1F8BFD41B335}" type="presParOf" srcId="{AF317306-BEE6-4196-90CE-5AACE76735B2}" destId="{96393B23-FC53-4181-BB7D-DF67008DBA02}" srcOrd="30" destOrd="0" presId="urn:microsoft.com/office/officeart/2005/8/layout/radial6"/>
    <dgm:cxn modelId="{C23E2868-F139-464F-A990-A025377453EA}" type="presParOf" srcId="{AF317306-BEE6-4196-90CE-5AACE76735B2}" destId="{17F746B9-EFE4-4CA7-8EDB-41857348EC74}" srcOrd="31" destOrd="0" presId="urn:microsoft.com/office/officeart/2005/8/layout/radial6"/>
    <dgm:cxn modelId="{E3DA6238-A617-4476-AF9C-7DE2AFDA3C46}" type="presParOf" srcId="{AF317306-BEE6-4196-90CE-5AACE76735B2}" destId="{4C657C91-21EA-4C78-95CF-6CBC41E864A7}" srcOrd="32" destOrd="0" presId="urn:microsoft.com/office/officeart/2005/8/layout/radial6"/>
    <dgm:cxn modelId="{7EC65CE5-82D0-4A60-83A1-B739ACAA5898}" type="presParOf" srcId="{AF317306-BEE6-4196-90CE-5AACE76735B2}" destId="{7351A331-7CBB-4762-800C-C53E3CAAB371}" srcOrd="33" destOrd="0" presId="urn:microsoft.com/office/officeart/2005/8/layout/radial6"/>
    <dgm:cxn modelId="{DFA0132A-120A-4070-AD6A-8E106E2278BD}" type="presParOf" srcId="{AF317306-BEE6-4196-90CE-5AACE76735B2}" destId="{98C2D4BB-EDEA-4E20-B30A-AC294948F30A}" srcOrd="34" destOrd="0" presId="urn:microsoft.com/office/officeart/2005/8/layout/radial6"/>
    <dgm:cxn modelId="{41B812B8-9C0C-413C-BBE0-8124049571FC}" type="presParOf" srcId="{AF317306-BEE6-4196-90CE-5AACE76735B2}" destId="{B35C2D3D-BD10-4818-A621-204FB45BA9EB}" srcOrd="35" destOrd="0" presId="urn:microsoft.com/office/officeart/2005/8/layout/radial6"/>
    <dgm:cxn modelId="{0B929202-C8F6-4F10-B096-97F413E5024D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8317A9AF-C65C-4F97-801A-1E8DE5A8CF51}" type="presOf" srcId="{216BB477-26ED-4BD7-AB01-97395E2FBE3A}" destId="{84889EB8-B516-4DA2-9B14-95C93950D913}" srcOrd="0" destOrd="0" presId="urn:microsoft.com/office/officeart/2005/8/layout/radial6"/>
    <dgm:cxn modelId="{F2D74D5C-2D3A-45D3-8231-452856415072}" type="presOf" srcId="{6D23B660-D11D-4F5D-92F5-8598987F23DC}" destId="{7F92264A-3368-420F-B644-D4C1CBE0748C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42D5E53B-CD37-4EB1-A635-88B84CA848A2}" type="presOf" srcId="{F9047532-93F8-4FBC-AB7D-CB999BF56DCC}" destId="{96393B23-FC53-4181-BB7D-DF67008DBA02}" srcOrd="0" destOrd="0" presId="urn:microsoft.com/office/officeart/2005/8/layout/radial6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088C1750-1EB4-4121-AA7C-1D0001666CF4}" type="presOf" srcId="{7FCD9698-9C9B-4BA4-99CA-312C7177C9CE}" destId="{5571062A-D01F-4DA8-929C-941CDDE1D1C9}" srcOrd="0" destOrd="0" presId="urn:microsoft.com/office/officeart/2005/8/layout/radial6"/>
    <dgm:cxn modelId="{E6DC0B8D-E4B6-4FA5-9E89-E2B1C4F37A7A}" type="presOf" srcId="{32C1F91A-AC12-454A-8DDD-723B9AC9B58F}" destId="{E757C6C1-9CD9-408A-8CB1-BD629565C426}" srcOrd="0" destOrd="0" presId="urn:microsoft.com/office/officeart/2005/8/layout/radial6"/>
    <dgm:cxn modelId="{A833CC17-17FD-429C-9CDC-D88B05D49E50}" type="presOf" srcId="{5AE469B9-A7F8-4655-B95A-DAEB5F76010F}" destId="{83C01631-6388-409B-884E-4754A364CD7D}" srcOrd="0" destOrd="0" presId="urn:microsoft.com/office/officeart/2005/8/layout/radial6"/>
    <dgm:cxn modelId="{8D517208-B113-4768-BF9B-21324F85B867}" type="presOf" srcId="{56D82264-F4DC-4DC8-92FA-E9B42214B737}" destId="{17F746B9-EFE4-4CA7-8EDB-41857348EC74}" srcOrd="0" destOrd="0" presId="urn:microsoft.com/office/officeart/2005/8/layout/radial6"/>
    <dgm:cxn modelId="{EF6B2528-3A8D-480F-A09F-F7CA12996E16}" type="presOf" srcId="{4BB65E93-7FEB-4B2D-9FFF-8F1F675FF710}" destId="{3C580F0D-827C-4C76-97F0-ED087F921D0F}" srcOrd="0" destOrd="0" presId="urn:microsoft.com/office/officeart/2005/8/layout/radial6"/>
    <dgm:cxn modelId="{2BC15F9B-6764-4E62-BE27-44DAE7DA1909}" type="presOf" srcId="{1CDD4C0A-54ED-41C9-97D6-798F1199D1B7}" destId="{D544378E-61A5-40FD-B3F9-0459914F9766}" srcOrd="0" destOrd="0" presId="urn:microsoft.com/office/officeart/2005/8/layout/radial6"/>
    <dgm:cxn modelId="{C34B40A8-616E-4CAE-AF18-CC7FA3F2883A}" type="presOf" srcId="{3B4FA334-E040-4394-9DD0-870987D50125}" destId="{98C2D4BB-EDEA-4E20-B30A-AC294948F30A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2A27120D-1954-4C61-B527-32049FEFF169}" type="presOf" srcId="{311AC718-342E-4777-82D5-6366AFACE64C}" destId="{6D208F93-B326-4888-96A9-9239B89DE7E9}" srcOrd="0" destOrd="0" presId="urn:microsoft.com/office/officeart/2005/8/layout/radial6"/>
    <dgm:cxn modelId="{7E8D2178-22BB-4F16-802B-5E6EFEBD3B71}" type="presOf" srcId="{D0228ED5-687F-4720-9F0E-F6AF801D2FC5}" destId="{7351A331-7CBB-4762-800C-C53E3CAAB371}" srcOrd="0" destOrd="0" presId="urn:microsoft.com/office/officeart/2005/8/layout/radial6"/>
    <dgm:cxn modelId="{EDA4DE79-2054-48B6-930B-ED930249572D}" type="presOf" srcId="{AEE08C10-AF01-47B5-92FA-FE8D23DE9E88}" destId="{AF317306-BEE6-4196-90CE-5AACE76735B2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01CC7F06-7779-4444-B9E2-E26FEB5B713B}" type="presOf" srcId="{F8B30741-FB85-4CF1-8C5C-15C4408BB770}" destId="{E45B204F-BF11-4B90-9C34-97D734A55FB0}" srcOrd="0" destOrd="0" presId="urn:microsoft.com/office/officeart/2005/8/layout/radial6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8A434F11-6C06-4421-B189-8DF6F3915172}" type="presOf" srcId="{66B59ECE-C64E-48DB-95B3-9107378E5791}" destId="{8CC97B40-F055-42BE-9252-847630F4314B}" srcOrd="0" destOrd="0" presId="urn:microsoft.com/office/officeart/2005/8/layout/radial6"/>
    <dgm:cxn modelId="{3EEE99F2-E5F7-4192-BDD6-1E4996161D75}" type="presOf" srcId="{64A0B102-7575-418C-8703-6D2B67718246}" destId="{50FB32C4-3847-44F8-B50F-6AA277717388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E8873ABA-9C04-40C3-977E-0300C3E1906A}" type="presOf" srcId="{B0A728F0-5B88-4BF1-9E28-F1C945180F3B}" destId="{3F6B651E-12D1-4F6C-8A45-9B0225B1C3C8}" srcOrd="0" destOrd="0" presId="urn:microsoft.com/office/officeart/2005/8/layout/radial6"/>
    <dgm:cxn modelId="{7992C74D-1697-4E9F-9525-E24FC06CBE3E}" type="presOf" srcId="{AFC814CE-2ABE-4C7C-8C8F-F0AF53B1B2E7}" destId="{2C5F4EDE-0225-4F5D-96B7-6B66BB782770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E6ED6D08-F806-4207-8FD2-3D8A89AD71ED}" type="presOf" srcId="{C3BBFAC7-E734-41F9-963A-99C654254A63}" destId="{DE2881E0-5B49-4362-BBB7-678A901FDF53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E1A8E9D7-AC40-42E8-B233-42A040157F07}" type="presOf" srcId="{17DDDB0D-606D-408E-86C1-441EA8EAEAB4}" destId="{2A9D28DA-3A0A-419E-8CDF-932F80E6D218}" srcOrd="0" destOrd="0" presId="urn:microsoft.com/office/officeart/2005/8/layout/radial6"/>
    <dgm:cxn modelId="{DF9FD21C-8F82-4F1F-B7D8-C7FD7E71A0DF}" type="presOf" srcId="{BEB37598-AC7F-4649-8313-DA3A129D5699}" destId="{42D901C0-E047-4605-BD58-A9CE1163BC4F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95891404-E4DD-47F6-956D-40B38BE43FEE}" type="presOf" srcId="{B628E9A5-9B2E-4DD4-839E-A03779A38205}" destId="{ACF606C9-9BBF-4F09-A2C5-BADB7E9329B4}" srcOrd="0" destOrd="0" presId="urn:microsoft.com/office/officeart/2005/8/layout/radial6"/>
    <dgm:cxn modelId="{E7AC2547-EF0C-4D12-B17C-ECDE828C2509}" type="presOf" srcId="{69F62FF2-AE7C-4930-BEEB-0FAC19843CA1}" destId="{96C12E96-3B38-45CE-B389-FCD5C7224FF3}" srcOrd="0" destOrd="0" presId="urn:microsoft.com/office/officeart/2005/8/layout/radial6"/>
    <dgm:cxn modelId="{9D740EFE-CEC1-408E-BB57-D26C331FB3A2}" type="presOf" srcId="{FA698AA2-908B-40EF-BB1E-1A8B58CAE72B}" destId="{E48B92F6-0A43-4C3C-8658-20EC5890A884}" srcOrd="0" destOrd="0" presId="urn:microsoft.com/office/officeart/2005/8/layout/radial6"/>
    <dgm:cxn modelId="{279B5FED-CDA2-426F-9757-6DB5D62247F5}" type="presOf" srcId="{79E1C557-3030-4C5B-941B-625F227E6952}" destId="{AE4847C8-E762-4F62-895F-7BE4289819AB}" srcOrd="0" destOrd="0" presId="urn:microsoft.com/office/officeart/2005/8/layout/radial6"/>
    <dgm:cxn modelId="{91B13CB8-1ED6-4BD6-A4A8-26F80A8FA468}" type="presOf" srcId="{EC91149E-6320-4FB0-A073-A14840952FFF}" destId="{C1E4FD39-FD6C-4537-8BF6-94E70C70DEF6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2314E751-806B-4405-B0BF-5420D31A1AE6}" type="presParOf" srcId="{AF317306-BEE6-4196-90CE-5AACE76735B2}" destId="{8CC97B40-F055-42BE-9252-847630F4314B}" srcOrd="0" destOrd="0" presId="urn:microsoft.com/office/officeart/2005/8/layout/radial6"/>
    <dgm:cxn modelId="{C89FF17B-A478-432B-89B1-2A6E5E92645D}" type="presParOf" srcId="{AF317306-BEE6-4196-90CE-5AACE76735B2}" destId="{D544378E-61A5-40FD-B3F9-0459914F9766}" srcOrd="1" destOrd="0" presId="urn:microsoft.com/office/officeart/2005/8/layout/radial6"/>
    <dgm:cxn modelId="{49BB0A72-1BD8-4302-8DEA-59758B3F44A5}" type="presParOf" srcId="{AF317306-BEE6-4196-90CE-5AACE76735B2}" destId="{76E163DE-3638-49AD-B2CD-55794CB74779}" srcOrd="2" destOrd="0" presId="urn:microsoft.com/office/officeart/2005/8/layout/radial6"/>
    <dgm:cxn modelId="{5DD1FA7F-3B7A-4D8A-8DFC-FB33DF7CCBC6}" type="presParOf" srcId="{AF317306-BEE6-4196-90CE-5AACE76735B2}" destId="{84889EB8-B516-4DA2-9B14-95C93950D913}" srcOrd="3" destOrd="0" presId="urn:microsoft.com/office/officeart/2005/8/layout/radial6"/>
    <dgm:cxn modelId="{278B25F2-D3AB-463E-BE77-6CC876297621}" type="presParOf" srcId="{AF317306-BEE6-4196-90CE-5AACE76735B2}" destId="{DE2881E0-5B49-4362-BBB7-678A901FDF53}" srcOrd="4" destOrd="0" presId="urn:microsoft.com/office/officeart/2005/8/layout/radial6"/>
    <dgm:cxn modelId="{A2908DB2-5E3F-41AB-B31B-2850EF4AE409}" type="presParOf" srcId="{AF317306-BEE6-4196-90CE-5AACE76735B2}" destId="{C940EDF5-5B9C-42B9-AB12-7507C4F9B115}" srcOrd="5" destOrd="0" presId="urn:microsoft.com/office/officeart/2005/8/layout/radial6"/>
    <dgm:cxn modelId="{6A594D77-AFFC-4450-9763-65A8C5931C4B}" type="presParOf" srcId="{AF317306-BEE6-4196-90CE-5AACE76735B2}" destId="{5571062A-D01F-4DA8-929C-941CDDE1D1C9}" srcOrd="6" destOrd="0" presId="urn:microsoft.com/office/officeart/2005/8/layout/radial6"/>
    <dgm:cxn modelId="{83B9F17A-1FB2-4237-AB5F-E3BEAEB13A43}" type="presParOf" srcId="{AF317306-BEE6-4196-90CE-5AACE76735B2}" destId="{AE4847C8-E762-4F62-895F-7BE4289819AB}" srcOrd="7" destOrd="0" presId="urn:microsoft.com/office/officeart/2005/8/layout/radial6"/>
    <dgm:cxn modelId="{A3CC3D05-DDBB-4475-8183-03153128B741}" type="presParOf" srcId="{AF317306-BEE6-4196-90CE-5AACE76735B2}" destId="{40BF8252-7207-411D-A655-E5D185707D3A}" srcOrd="8" destOrd="0" presId="urn:microsoft.com/office/officeart/2005/8/layout/radial6"/>
    <dgm:cxn modelId="{F0696952-E847-4EE6-A75F-0793F62100CB}" type="presParOf" srcId="{AF317306-BEE6-4196-90CE-5AACE76735B2}" destId="{50FB32C4-3847-44F8-B50F-6AA277717388}" srcOrd="9" destOrd="0" presId="urn:microsoft.com/office/officeart/2005/8/layout/radial6"/>
    <dgm:cxn modelId="{50A698D7-168F-46DE-B2B2-7E67FEE32AA1}" type="presParOf" srcId="{AF317306-BEE6-4196-90CE-5AACE76735B2}" destId="{96C12E96-3B38-45CE-B389-FCD5C7224FF3}" srcOrd="10" destOrd="0" presId="urn:microsoft.com/office/officeart/2005/8/layout/radial6"/>
    <dgm:cxn modelId="{26966533-2012-48F5-9ACF-CA9F1B54C02E}" type="presParOf" srcId="{AF317306-BEE6-4196-90CE-5AACE76735B2}" destId="{1A330E2D-E744-4EB8-9FF0-8B6168BEBE7A}" srcOrd="11" destOrd="0" presId="urn:microsoft.com/office/officeart/2005/8/layout/radial6"/>
    <dgm:cxn modelId="{505D0FDD-624D-4A4D-B304-D9B25B0E0563}" type="presParOf" srcId="{AF317306-BEE6-4196-90CE-5AACE76735B2}" destId="{3C580F0D-827C-4C76-97F0-ED087F921D0F}" srcOrd="12" destOrd="0" presId="urn:microsoft.com/office/officeart/2005/8/layout/radial6"/>
    <dgm:cxn modelId="{8C81B0B0-1EE9-48F5-B263-EED75F69A040}" type="presParOf" srcId="{AF317306-BEE6-4196-90CE-5AACE76735B2}" destId="{E48B92F6-0A43-4C3C-8658-20EC5890A884}" srcOrd="13" destOrd="0" presId="urn:microsoft.com/office/officeart/2005/8/layout/radial6"/>
    <dgm:cxn modelId="{F9FEF45A-B891-4236-BF39-772C2AA68B4B}" type="presParOf" srcId="{AF317306-BEE6-4196-90CE-5AACE76735B2}" destId="{1561405A-34A1-4732-82ED-4788B01CA5DE}" srcOrd="14" destOrd="0" presId="urn:microsoft.com/office/officeart/2005/8/layout/radial6"/>
    <dgm:cxn modelId="{4F63344F-CF09-4866-8AE7-4FA0D47EA7DA}" type="presParOf" srcId="{AF317306-BEE6-4196-90CE-5AACE76735B2}" destId="{7F92264A-3368-420F-B644-D4C1CBE0748C}" srcOrd="15" destOrd="0" presId="urn:microsoft.com/office/officeart/2005/8/layout/radial6"/>
    <dgm:cxn modelId="{6562FDD2-954B-4DAF-95D7-5D9C8D081B67}" type="presParOf" srcId="{AF317306-BEE6-4196-90CE-5AACE76735B2}" destId="{E45B204F-BF11-4B90-9C34-97D734A55FB0}" srcOrd="16" destOrd="0" presId="urn:microsoft.com/office/officeart/2005/8/layout/radial6"/>
    <dgm:cxn modelId="{D384779A-E5BC-4DF1-8D8C-0E1A320CC8AB}" type="presParOf" srcId="{AF317306-BEE6-4196-90CE-5AACE76735B2}" destId="{4D7408EC-C0D9-4CFE-87F6-8CC456A2BA2C}" srcOrd="17" destOrd="0" presId="urn:microsoft.com/office/officeart/2005/8/layout/radial6"/>
    <dgm:cxn modelId="{30DB6EC8-04E0-4E1F-BA8C-62D1138E4C88}" type="presParOf" srcId="{AF317306-BEE6-4196-90CE-5AACE76735B2}" destId="{2A9D28DA-3A0A-419E-8CDF-932F80E6D218}" srcOrd="18" destOrd="0" presId="urn:microsoft.com/office/officeart/2005/8/layout/radial6"/>
    <dgm:cxn modelId="{34A871E1-5779-4AEA-ACC4-6F6BE6DCD3FB}" type="presParOf" srcId="{AF317306-BEE6-4196-90CE-5AACE76735B2}" destId="{42D901C0-E047-4605-BD58-A9CE1163BC4F}" srcOrd="19" destOrd="0" presId="urn:microsoft.com/office/officeart/2005/8/layout/radial6"/>
    <dgm:cxn modelId="{AFB34979-929B-4B40-9D7C-21512EE9B4D2}" type="presParOf" srcId="{AF317306-BEE6-4196-90CE-5AACE76735B2}" destId="{65E5A6A8-8454-47AF-8ADC-2F36EA9869A1}" srcOrd="20" destOrd="0" presId="urn:microsoft.com/office/officeart/2005/8/layout/radial6"/>
    <dgm:cxn modelId="{DFE125DD-DBB3-47E6-B9E1-E65A50799A2B}" type="presParOf" srcId="{AF317306-BEE6-4196-90CE-5AACE76735B2}" destId="{E757C6C1-9CD9-408A-8CB1-BD629565C426}" srcOrd="21" destOrd="0" presId="urn:microsoft.com/office/officeart/2005/8/layout/radial6"/>
    <dgm:cxn modelId="{430218B8-5E31-4DEA-9A90-73A04E70CD0B}" type="presParOf" srcId="{AF317306-BEE6-4196-90CE-5AACE76735B2}" destId="{C1E4FD39-FD6C-4537-8BF6-94E70C70DEF6}" srcOrd="22" destOrd="0" presId="urn:microsoft.com/office/officeart/2005/8/layout/radial6"/>
    <dgm:cxn modelId="{35EDE62E-447A-414F-857A-250404672115}" type="presParOf" srcId="{AF317306-BEE6-4196-90CE-5AACE76735B2}" destId="{883723D8-7C5E-4333-9434-4CD582CD6840}" srcOrd="23" destOrd="0" presId="urn:microsoft.com/office/officeart/2005/8/layout/radial6"/>
    <dgm:cxn modelId="{DC8871B5-FCAB-4673-8304-B18B94B5299F}" type="presParOf" srcId="{AF317306-BEE6-4196-90CE-5AACE76735B2}" destId="{2C5F4EDE-0225-4F5D-96B7-6B66BB782770}" srcOrd="24" destOrd="0" presId="urn:microsoft.com/office/officeart/2005/8/layout/radial6"/>
    <dgm:cxn modelId="{10F21728-0E6F-42FE-A9A3-52BB40DCC735}" type="presParOf" srcId="{AF317306-BEE6-4196-90CE-5AACE76735B2}" destId="{3F6B651E-12D1-4F6C-8A45-9B0225B1C3C8}" srcOrd="25" destOrd="0" presId="urn:microsoft.com/office/officeart/2005/8/layout/radial6"/>
    <dgm:cxn modelId="{AAB16EF3-9207-43A4-BF8D-2F4EE5FBB60A}" type="presParOf" srcId="{AF317306-BEE6-4196-90CE-5AACE76735B2}" destId="{2195904A-1608-40FC-8FE0-19D1DB745550}" srcOrd="26" destOrd="0" presId="urn:microsoft.com/office/officeart/2005/8/layout/radial6"/>
    <dgm:cxn modelId="{D3D0A1A9-95BF-4675-9D57-84D644494700}" type="presParOf" srcId="{AF317306-BEE6-4196-90CE-5AACE76735B2}" destId="{83C01631-6388-409B-884E-4754A364CD7D}" srcOrd="27" destOrd="0" presId="urn:microsoft.com/office/officeart/2005/8/layout/radial6"/>
    <dgm:cxn modelId="{8A11571F-72FD-4E26-861D-4F29EE228D1A}" type="presParOf" srcId="{AF317306-BEE6-4196-90CE-5AACE76735B2}" destId="{ACF606C9-9BBF-4F09-A2C5-BADB7E9329B4}" srcOrd="28" destOrd="0" presId="urn:microsoft.com/office/officeart/2005/8/layout/radial6"/>
    <dgm:cxn modelId="{74AD592D-05D1-44E3-B980-3E797A4245C1}" type="presParOf" srcId="{AF317306-BEE6-4196-90CE-5AACE76735B2}" destId="{6028C9CA-CEA7-42A2-B9EE-9D23D8965E8E}" srcOrd="29" destOrd="0" presId="urn:microsoft.com/office/officeart/2005/8/layout/radial6"/>
    <dgm:cxn modelId="{1B1DC734-8C2B-48FA-99B2-99B106D666EF}" type="presParOf" srcId="{AF317306-BEE6-4196-90CE-5AACE76735B2}" destId="{96393B23-FC53-4181-BB7D-DF67008DBA02}" srcOrd="30" destOrd="0" presId="urn:microsoft.com/office/officeart/2005/8/layout/radial6"/>
    <dgm:cxn modelId="{731CD353-9A15-419D-8888-2D1809F63518}" type="presParOf" srcId="{AF317306-BEE6-4196-90CE-5AACE76735B2}" destId="{17F746B9-EFE4-4CA7-8EDB-41857348EC74}" srcOrd="31" destOrd="0" presId="urn:microsoft.com/office/officeart/2005/8/layout/radial6"/>
    <dgm:cxn modelId="{B00B6C75-BBB1-45AD-988A-333934CB5878}" type="presParOf" srcId="{AF317306-BEE6-4196-90CE-5AACE76735B2}" destId="{4C657C91-21EA-4C78-95CF-6CBC41E864A7}" srcOrd="32" destOrd="0" presId="urn:microsoft.com/office/officeart/2005/8/layout/radial6"/>
    <dgm:cxn modelId="{21EC9AA7-2626-4319-A046-5B4628596FEF}" type="presParOf" srcId="{AF317306-BEE6-4196-90CE-5AACE76735B2}" destId="{7351A331-7CBB-4762-800C-C53E3CAAB371}" srcOrd="33" destOrd="0" presId="urn:microsoft.com/office/officeart/2005/8/layout/radial6"/>
    <dgm:cxn modelId="{6A871E49-5BDD-41D0-867D-B4E5C44B27B7}" type="presParOf" srcId="{AF317306-BEE6-4196-90CE-5AACE76735B2}" destId="{98C2D4BB-EDEA-4E20-B30A-AC294948F30A}" srcOrd="34" destOrd="0" presId="urn:microsoft.com/office/officeart/2005/8/layout/radial6"/>
    <dgm:cxn modelId="{A7E98D65-825D-46FF-84CD-B000C13F31CC}" type="presParOf" srcId="{AF317306-BEE6-4196-90CE-5AACE76735B2}" destId="{B35C2D3D-BD10-4818-A621-204FB45BA9EB}" srcOrd="35" destOrd="0" presId="urn:microsoft.com/office/officeart/2005/8/layout/radial6"/>
    <dgm:cxn modelId="{8DFD9DC6-3E66-43FE-BAEE-A4A19584A927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31C0CF25-8B2F-485D-93ED-8B0E7DA221FC}" type="presOf" srcId="{4BB65E93-7FEB-4B2D-9FFF-8F1F675FF710}" destId="{3C580F0D-827C-4C76-97F0-ED087F921D0F}" srcOrd="0" destOrd="0" presId="urn:microsoft.com/office/officeart/2005/8/layout/radial6"/>
    <dgm:cxn modelId="{2897080D-D018-4260-855B-F2DAA5379722}" type="presOf" srcId="{1CDD4C0A-54ED-41C9-97D6-798F1199D1B7}" destId="{D544378E-61A5-40FD-B3F9-0459914F9766}" srcOrd="0" destOrd="0" presId="urn:microsoft.com/office/officeart/2005/8/layout/radial6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F29F8AE5-05D1-4DE3-B9D7-EB8860655229}" type="presOf" srcId="{AFC814CE-2ABE-4C7C-8C8F-F0AF53B1B2E7}" destId="{2C5F4EDE-0225-4F5D-96B7-6B66BB782770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CE41B04F-DDEF-4438-893B-2B9DD92A5A4A}" type="presOf" srcId="{56D82264-F4DC-4DC8-92FA-E9B42214B737}" destId="{17F746B9-EFE4-4CA7-8EDB-41857348EC74}" srcOrd="0" destOrd="0" presId="urn:microsoft.com/office/officeart/2005/8/layout/radial6"/>
    <dgm:cxn modelId="{BCE1A97C-E30C-43BD-8755-79D7B43E04FB}" type="presOf" srcId="{5AE469B9-A7F8-4655-B95A-DAEB5F76010F}" destId="{83C01631-6388-409B-884E-4754A364CD7D}" srcOrd="0" destOrd="0" presId="urn:microsoft.com/office/officeart/2005/8/layout/radial6"/>
    <dgm:cxn modelId="{E4CB8CC7-9215-4FF9-A429-B5F92CBDDD0D}" type="presOf" srcId="{69F62FF2-AE7C-4930-BEEB-0FAC19843CA1}" destId="{96C12E96-3B38-45CE-B389-FCD5C7224FF3}" srcOrd="0" destOrd="0" presId="urn:microsoft.com/office/officeart/2005/8/layout/radial6"/>
    <dgm:cxn modelId="{CB7F0C26-804B-4BA0-9DE1-E80BE22FB10E}" type="presOf" srcId="{17DDDB0D-606D-408E-86C1-441EA8EAEAB4}" destId="{2A9D28DA-3A0A-419E-8CDF-932F80E6D218}" srcOrd="0" destOrd="0" presId="urn:microsoft.com/office/officeart/2005/8/layout/radial6"/>
    <dgm:cxn modelId="{DE49D8B8-958F-47FE-A5A2-3737E07C30A7}" type="presOf" srcId="{D0228ED5-687F-4720-9F0E-F6AF801D2FC5}" destId="{7351A331-7CBB-4762-800C-C53E3CAAB371}" srcOrd="0" destOrd="0" presId="urn:microsoft.com/office/officeart/2005/8/layout/radial6"/>
    <dgm:cxn modelId="{D5E7430F-2351-4E08-8201-DD0BF3D50B6A}" type="presOf" srcId="{FA698AA2-908B-40EF-BB1E-1A8B58CAE72B}" destId="{E48B92F6-0A43-4C3C-8658-20EC5890A884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1070E105-BFFE-406E-A870-CFB7AE277BAB}" type="presOf" srcId="{B0A728F0-5B88-4BF1-9E28-F1C945180F3B}" destId="{3F6B651E-12D1-4F6C-8A45-9B0225B1C3C8}" srcOrd="0" destOrd="0" presId="urn:microsoft.com/office/officeart/2005/8/layout/radial6"/>
    <dgm:cxn modelId="{E28FB0C8-BD3D-4DD8-B17A-020A75661152}" type="presOf" srcId="{216BB477-26ED-4BD7-AB01-97395E2FBE3A}" destId="{84889EB8-B516-4DA2-9B14-95C93950D913}" srcOrd="0" destOrd="0" presId="urn:microsoft.com/office/officeart/2005/8/layout/radial6"/>
    <dgm:cxn modelId="{6B0145C4-43F4-423B-98E6-0C1EC9F9FB59}" type="presOf" srcId="{311AC718-342E-4777-82D5-6366AFACE64C}" destId="{6D208F93-B326-4888-96A9-9239B89DE7E9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1520D25B-4C96-4A76-80E4-7A841363AC79}" type="presOf" srcId="{B628E9A5-9B2E-4DD4-839E-A03779A38205}" destId="{ACF606C9-9BBF-4F09-A2C5-BADB7E9329B4}" srcOrd="0" destOrd="0" presId="urn:microsoft.com/office/officeart/2005/8/layout/radial6"/>
    <dgm:cxn modelId="{14ED210D-BB3F-491A-A000-8E7D3D891273}" type="presOf" srcId="{F9047532-93F8-4FBC-AB7D-CB999BF56DCC}" destId="{96393B23-FC53-4181-BB7D-DF67008DBA02}" srcOrd="0" destOrd="0" presId="urn:microsoft.com/office/officeart/2005/8/layout/radial6"/>
    <dgm:cxn modelId="{F5553DA0-2ADF-441A-8606-067B46F9CBCF}" type="presOf" srcId="{79E1C557-3030-4C5B-941B-625F227E6952}" destId="{AE4847C8-E762-4F62-895F-7BE4289819AB}" srcOrd="0" destOrd="0" presId="urn:microsoft.com/office/officeart/2005/8/layout/radial6"/>
    <dgm:cxn modelId="{9DE31025-98C6-4E45-8D87-18DD319D7670}" type="presOf" srcId="{32C1F91A-AC12-454A-8DDD-723B9AC9B58F}" destId="{E757C6C1-9CD9-408A-8CB1-BD629565C426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5D8194A3-6796-465A-9858-A8D84AB3AE9C}" type="presOf" srcId="{C3BBFAC7-E734-41F9-963A-99C654254A63}" destId="{DE2881E0-5B49-4362-BBB7-678A901FDF53}" srcOrd="0" destOrd="0" presId="urn:microsoft.com/office/officeart/2005/8/layout/radial6"/>
    <dgm:cxn modelId="{91FE9A06-4478-489F-979C-C9D0C365F3C9}" type="presOf" srcId="{64A0B102-7575-418C-8703-6D2B67718246}" destId="{50FB32C4-3847-44F8-B50F-6AA277717388}" srcOrd="0" destOrd="0" presId="urn:microsoft.com/office/officeart/2005/8/layout/radial6"/>
    <dgm:cxn modelId="{956B976F-1E54-43BA-99B7-1CC7C8BAFB24}" type="presOf" srcId="{BEB37598-AC7F-4649-8313-DA3A129D5699}" destId="{42D901C0-E047-4605-BD58-A9CE1163BC4F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5719A929-F9ED-461D-9696-504350D895AB}" type="presOf" srcId="{6D23B660-D11D-4F5D-92F5-8598987F23DC}" destId="{7F92264A-3368-420F-B644-D4C1CBE0748C}" srcOrd="0" destOrd="0" presId="urn:microsoft.com/office/officeart/2005/8/layout/radial6"/>
    <dgm:cxn modelId="{BAF62574-44C7-4FEE-8116-6C2F32C1C8B4}" type="presOf" srcId="{F8B30741-FB85-4CF1-8C5C-15C4408BB770}" destId="{E45B204F-BF11-4B90-9C34-97D734A55FB0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6C47B193-F9C5-4063-B81E-2208DDD5B1B8}" type="presOf" srcId="{AEE08C10-AF01-47B5-92FA-FE8D23DE9E88}" destId="{AF317306-BEE6-4196-90CE-5AACE76735B2}" srcOrd="0" destOrd="0" presId="urn:microsoft.com/office/officeart/2005/8/layout/radial6"/>
    <dgm:cxn modelId="{9DE0429E-777B-4AFC-B7EC-18EECAFDB926}" type="presOf" srcId="{EC91149E-6320-4FB0-A073-A14840952FFF}" destId="{C1E4FD39-FD6C-4537-8BF6-94E70C70DEF6}" srcOrd="0" destOrd="0" presId="urn:microsoft.com/office/officeart/2005/8/layout/radial6"/>
    <dgm:cxn modelId="{AE78D1CC-AE19-4019-961F-3829B9092163}" type="presOf" srcId="{3B4FA334-E040-4394-9DD0-870987D50125}" destId="{98C2D4BB-EDEA-4E20-B30A-AC294948F30A}" srcOrd="0" destOrd="0" presId="urn:microsoft.com/office/officeart/2005/8/layout/radial6"/>
    <dgm:cxn modelId="{28320077-95E0-4C79-BF4A-93E8D704F685}" type="presOf" srcId="{66B59ECE-C64E-48DB-95B3-9107378E5791}" destId="{8CC97B40-F055-42BE-9252-847630F4314B}" srcOrd="0" destOrd="0" presId="urn:microsoft.com/office/officeart/2005/8/layout/radial6"/>
    <dgm:cxn modelId="{C8F0F84E-22BD-4712-9CCF-F5F613CF3778}" type="presOf" srcId="{7FCD9698-9C9B-4BA4-99CA-312C7177C9CE}" destId="{5571062A-D01F-4DA8-929C-941CDDE1D1C9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324C9E18-9358-4260-B4A8-6D8AB06398FB}" type="presParOf" srcId="{AF317306-BEE6-4196-90CE-5AACE76735B2}" destId="{8CC97B40-F055-42BE-9252-847630F4314B}" srcOrd="0" destOrd="0" presId="urn:microsoft.com/office/officeart/2005/8/layout/radial6"/>
    <dgm:cxn modelId="{CA98550B-2819-4454-B2BF-86AFEF368237}" type="presParOf" srcId="{AF317306-BEE6-4196-90CE-5AACE76735B2}" destId="{D544378E-61A5-40FD-B3F9-0459914F9766}" srcOrd="1" destOrd="0" presId="urn:microsoft.com/office/officeart/2005/8/layout/radial6"/>
    <dgm:cxn modelId="{6B6C955C-0187-4450-BD23-80602438AAD3}" type="presParOf" srcId="{AF317306-BEE6-4196-90CE-5AACE76735B2}" destId="{76E163DE-3638-49AD-B2CD-55794CB74779}" srcOrd="2" destOrd="0" presId="urn:microsoft.com/office/officeart/2005/8/layout/radial6"/>
    <dgm:cxn modelId="{5C23C3A8-767C-46A1-89D4-70B34B6F962C}" type="presParOf" srcId="{AF317306-BEE6-4196-90CE-5AACE76735B2}" destId="{84889EB8-B516-4DA2-9B14-95C93950D913}" srcOrd="3" destOrd="0" presId="urn:microsoft.com/office/officeart/2005/8/layout/radial6"/>
    <dgm:cxn modelId="{5BAA147F-44FE-4271-8CA3-3E82E5841F74}" type="presParOf" srcId="{AF317306-BEE6-4196-90CE-5AACE76735B2}" destId="{DE2881E0-5B49-4362-BBB7-678A901FDF53}" srcOrd="4" destOrd="0" presId="urn:microsoft.com/office/officeart/2005/8/layout/radial6"/>
    <dgm:cxn modelId="{8950109A-E478-4EC5-865F-C85C5171A5EE}" type="presParOf" srcId="{AF317306-BEE6-4196-90CE-5AACE76735B2}" destId="{C940EDF5-5B9C-42B9-AB12-7507C4F9B115}" srcOrd="5" destOrd="0" presId="urn:microsoft.com/office/officeart/2005/8/layout/radial6"/>
    <dgm:cxn modelId="{44EDD311-4659-4B55-AA19-6108C0235D79}" type="presParOf" srcId="{AF317306-BEE6-4196-90CE-5AACE76735B2}" destId="{5571062A-D01F-4DA8-929C-941CDDE1D1C9}" srcOrd="6" destOrd="0" presId="urn:microsoft.com/office/officeart/2005/8/layout/radial6"/>
    <dgm:cxn modelId="{AD456687-F677-4636-AA45-AD081559E550}" type="presParOf" srcId="{AF317306-BEE6-4196-90CE-5AACE76735B2}" destId="{AE4847C8-E762-4F62-895F-7BE4289819AB}" srcOrd="7" destOrd="0" presId="urn:microsoft.com/office/officeart/2005/8/layout/radial6"/>
    <dgm:cxn modelId="{9BDD268C-B986-48D3-96B1-A20221B0893D}" type="presParOf" srcId="{AF317306-BEE6-4196-90CE-5AACE76735B2}" destId="{40BF8252-7207-411D-A655-E5D185707D3A}" srcOrd="8" destOrd="0" presId="urn:microsoft.com/office/officeart/2005/8/layout/radial6"/>
    <dgm:cxn modelId="{85A81DDC-2E50-4444-8400-05CF03D0B07F}" type="presParOf" srcId="{AF317306-BEE6-4196-90CE-5AACE76735B2}" destId="{50FB32C4-3847-44F8-B50F-6AA277717388}" srcOrd="9" destOrd="0" presId="urn:microsoft.com/office/officeart/2005/8/layout/radial6"/>
    <dgm:cxn modelId="{BCE6B48E-B655-48F1-982D-AECC225F31BD}" type="presParOf" srcId="{AF317306-BEE6-4196-90CE-5AACE76735B2}" destId="{96C12E96-3B38-45CE-B389-FCD5C7224FF3}" srcOrd="10" destOrd="0" presId="urn:microsoft.com/office/officeart/2005/8/layout/radial6"/>
    <dgm:cxn modelId="{F3083908-0912-4023-98C7-94D04BCF18C7}" type="presParOf" srcId="{AF317306-BEE6-4196-90CE-5AACE76735B2}" destId="{1A330E2D-E744-4EB8-9FF0-8B6168BEBE7A}" srcOrd="11" destOrd="0" presId="urn:microsoft.com/office/officeart/2005/8/layout/radial6"/>
    <dgm:cxn modelId="{674D4984-5126-4E71-96B9-7DCF5F4111A7}" type="presParOf" srcId="{AF317306-BEE6-4196-90CE-5AACE76735B2}" destId="{3C580F0D-827C-4C76-97F0-ED087F921D0F}" srcOrd="12" destOrd="0" presId="urn:microsoft.com/office/officeart/2005/8/layout/radial6"/>
    <dgm:cxn modelId="{2ABAE057-A1D5-4C9F-AF7B-5505E0E2C2B8}" type="presParOf" srcId="{AF317306-BEE6-4196-90CE-5AACE76735B2}" destId="{E48B92F6-0A43-4C3C-8658-20EC5890A884}" srcOrd="13" destOrd="0" presId="urn:microsoft.com/office/officeart/2005/8/layout/radial6"/>
    <dgm:cxn modelId="{26142312-FD37-49A4-8D7F-CC89C3905159}" type="presParOf" srcId="{AF317306-BEE6-4196-90CE-5AACE76735B2}" destId="{1561405A-34A1-4732-82ED-4788B01CA5DE}" srcOrd="14" destOrd="0" presId="urn:microsoft.com/office/officeart/2005/8/layout/radial6"/>
    <dgm:cxn modelId="{1240C1F4-96DC-480F-8A41-A6944D112DC9}" type="presParOf" srcId="{AF317306-BEE6-4196-90CE-5AACE76735B2}" destId="{7F92264A-3368-420F-B644-D4C1CBE0748C}" srcOrd="15" destOrd="0" presId="urn:microsoft.com/office/officeart/2005/8/layout/radial6"/>
    <dgm:cxn modelId="{108E2CA2-411B-48A8-B836-79FA7BDF6C75}" type="presParOf" srcId="{AF317306-BEE6-4196-90CE-5AACE76735B2}" destId="{E45B204F-BF11-4B90-9C34-97D734A55FB0}" srcOrd="16" destOrd="0" presId="urn:microsoft.com/office/officeart/2005/8/layout/radial6"/>
    <dgm:cxn modelId="{370BABCE-49BF-41F8-8CD2-7AE90F189EA9}" type="presParOf" srcId="{AF317306-BEE6-4196-90CE-5AACE76735B2}" destId="{4D7408EC-C0D9-4CFE-87F6-8CC456A2BA2C}" srcOrd="17" destOrd="0" presId="urn:microsoft.com/office/officeart/2005/8/layout/radial6"/>
    <dgm:cxn modelId="{9EE35C7D-3A77-453D-B5A6-B4BD297004DD}" type="presParOf" srcId="{AF317306-BEE6-4196-90CE-5AACE76735B2}" destId="{2A9D28DA-3A0A-419E-8CDF-932F80E6D218}" srcOrd="18" destOrd="0" presId="urn:microsoft.com/office/officeart/2005/8/layout/radial6"/>
    <dgm:cxn modelId="{08BB627A-C8E2-4E66-BAE0-CEFD4AC78F95}" type="presParOf" srcId="{AF317306-BEE6-4196-90CE-5AACE76735B2}" destId="{42D901C0-E047-4605-BD58-A9CE1163BC4F}" srcOrd="19" destOrd="0" presId="urn:microsoft.com/office/officeart/2005/8/layout/radial6"/>
    <dgm:cxn modelId="{5F2C8A02-378D-4F28-918B-C53FC80E431D}" type="presParOf" srcId="{AF317306-BEE6-4196-90CE-5AACE76735B2}" destId="{65E5A6A8-8454-47AF-8ADC-2F36EA9869A1}" srcOrd="20" destOrd="0" presId="urn:microsoft.com/office/officeart/2005/8/layout/radial6"/>
    <dgm:cxn modelId="{E7DB5AB9-9403-4D40-8969-1C6F05D3FAF2}" type="presParOf" srcId="{AF317306-BEE6-4196-90CE-5AACE76735B2}" destId="{E757C6C1-9CD9-408A-8CB1-BD629565C426}" srcOrd="21" destOrd="0" presId="urn:microsoft.com/office/officeart/2005/8/layout/radial6"/>
    <dgm:cxn modelId="{41DA5205-76F2-484C-85BE-B138D526B7EF}" type="presParOf" srcId="{AF317306-BEE6-4196-90CE-5AACE76735B2}" destId="{C1E4FD39-FD6C-4537-8BF6-94E70C70DEF6}" srcOrd="22" destOrd="0" presId="urn:microsoft.com/office/officeart/2005/8/layout/radial6"/>
    <dgm:cxn modelId="{122E5ED2-638D-46B6-80D0-AAE3BFBB37A5}" type="presParOf" srcId="{AF317306-BEE6-4196-90CE-5AACE76735B2}" destId="{883723D8-7C5E-4333-9434-4CD582CD6840}" srcOrd="23" destOrd="0" presId="urn:microsoft.com/office/officeart/2005/8/layout/radial6"/>
    <dgm:cxn modelId="{D9DCCF12-186C-4BD2-A2A2-DDC44B1ACF0A}" type="presParOf" srcId="{AF317306-BEE6-4196-90CE-5AACE76735B2}" destId="{2C5F4EDE-0225-4F5D-96B7-6B66BB782770}" srcOrd="24" destOrd="0" presId="urn:microsoft.com/office/officeart/2005/8/layout/radial6"/>
    <dgm:cxn modelId="{17B5CBC3-385B-4E07-90A0-4107978954BC}" type="presParOf" srcId="{AF317306-BEE6-4196-90CE-5AACE76735B2}" destId="{3F6B651E-12D1-4F6C-8A45-9B0225B1C3C8}" srcOrd="25" destOrd="0" presId="urn:microsoft.com/office/officeart/2005/8/layout/radial6"/>
    <dgm:cxn modelId="{5D8EA16A-1204-41CC-908E-50BFC2420EED}" type="presParOf" srcId="{AF317306-BEE6-4196-90CE-5AACE76735B2}" destId="{2195904A-1608-40FC-8FE0-19D1DB745550}" srcOrd="26" destOrd="0" presId="urn:microsoft.com/office/officeart/2005/8/layout/radial6"/>
    <dgm:cxn modelId="{62020DF4-489C-4FE4-B857-E74CB6FD3FFA}" type="presParOf" srcId="{AF317306-BEE6-4196-90CE-5AACE76735B2}" destId="{83C01631-6388-409B-884E-4754A364CD7D}" srcOrd="27" destOrd="0" presId="urn:microsoft.com/office/officeart/2005/8/layout/radial6"/>
    <dgm:cxn modelId="{16D16C73-584B-40D0-AC8D-153013FE0CD3}" type="presParOf" srcId="{AF317306-BEE6-4196-90CE-5AACE76735B2}" destId="{ACF606C9-9BBF-4F09-A2C5-BADB7E9329B4}" srcOrd="28" destOrd="0" presId="urn:microsoft.com/office/officeart/2005/8/layout/radial6"/>
    <dgm:cxn modelId="{846FB350-5C9B-4189-89B7-43251234C582}" type="presParOf" srcId="{AF317306-BEE6-4196-90CE-5AACE76735B2}" destId="{6028C9CA-CEA7-42A2-B9EE-9D23D8965E8E}" srcOrd="29" destOrd="0" presId="urn:microsoft.com/office/officeart/2005/8/layout/radial6"/>
    <dgm:cxn modelId="{51FD9D7D-B4B3-44C6-A49D-7D0041DD55AA}" type="presParOf" srcId="{AF317306-BEE6-4196-90CE-5AACE76735B2}" destId="{96393B23-FC53-4181-BB7D-DF67008DBA02}" srcOrd="30" destOrd="0" presId="urn:microsoft.com/office/officeart/2005/8/layout/radial6"/>
    <dgm:cxn modelId="{396209BF-2EDC-474A-8445-2323EDE0FA20}" type="presParOf" srcId="{AF317306-BEE6-4196-90CE-5AACE76735B2}" destId="{17F746B9-EFE4-4CA7-8EDB-41857348EC74}" srcOrd="31" destOrd="0" presId="urn:microsoft.com/office/officeart/2005/8/layout/radial6"/>
    <dgm:cxn modelId="{F4F46B9F-8E75-4864-90C3-F6B8A4D2DA07}" type="presParOf" srcId="{AF317306-BEE6-4196-90CE-5AACE76735B2}" destId="{4C657C91-21EA-4C78-95CF-6CBC41E864A7}" srcOrd="32" destOrd="0" presId="urn:microsoft.com/office/officeart/2005/8/layout/radial6"/>
    <dgm:cxn modelId="{11BFAACF-A4C3-4387-9332-9D5695299E6A}" type="presParOf" srcId="{AF317306-BEE6-4196-90CE-5AACE76735B2}" destId="{7351A331-7CBB-4762-800C-C53E3CAAB371}" srcOrd="33" destOrd="0" presId="urn:microsoft.com/office/officeart/2005/8/layout/radial6"/>
    <dgm:cxn modelId="{E9FB8C65-CDE7-4F64-8612-7DE84B12D2F4}" type="presParOf" srcId="{AF317306-BEE6-4196-90CE-5AACE76735B2}" destId="{98C2D4BB-EDEA-4E20-B30A-AC294948F30A}" srcOrd="34" destOrd="0" presId="urn:microsoft.com/office/officeart/2005/8/layout/radial6"/>
    <dgm:cxn modelId="{E563A4BA-9942-46B7-8E4D-45DB39EC20C1}" type="presParOf" srcId="{AF317306-BEE6-4196-90CE-5AACE76735B2}" destId="{B35C2D3D-BD10-4818-A621-204FB45BA9EB}" srcOrd="35" destOrd="0" presId="urn:microsoft.com/office/officeart/2005/8/layout/radial6"/>
    <dgm:cxn modelId="{6FFE1C09-5296-4658-A33B-7812AB929601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EE08C10-AF01-47B5-92FA-FE8D23DE9E88}" type="doc">
      <dgm:prSet loTypeId="urn:microsoft.com/office/officeart/2005/8/layout/radial6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66B59ECE-C64E-48DB-95B3-9107378E5791}">
      <dgm:prSet phldrT="[Text]" custT="1"/>
      <dgm:spPr/>
      <dgm:t>
        <a:bodyPr/>
        <a:lstStyle/>
        <a:p>
          <a:r>
            <a:rPr lang="cs-C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Provozní evidence</a:t>
          </a:r>
          <a:endParaRPr lang="cs-CZ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BAF4531-92A1-4B99-89D4-C3AC082F177F}" type="parTrans" cxnId="{37D5A531-F0C0-41B1-B65A-7C6FDD473076}">
      <dgm:prSet/>
      <dgm:spPr/>
      <dgm:t>
        <a:bodyPr/>
        <a:lstStyle/>
        <a:p>
          <a:endParaRPr lang="cs-CZ"/>
        </a:p>
      </dgm:t>
    </dgm:pt>
    <dgm:pt modelId="{25C981BF-BB43-458B-9521-CE9F59333394}" type="sibTrans" cxnId="{37D5A531-F0C0-41B1-B65A-7C6FDD473076}">
      <dgm:prSet/>
      <dgm:spPr/>
      <dgm:t>
        <a:bodyPr/>
        <a:lstStyle/>
        <a:p>
          <a:endParaRPr lang="cs-CZ"/>
        </a:p>
      </dgm:t>
    </dgm:pt>
    <dgm:pt modelId="{1CDD4C0A-54ED-41C9-97D6-798F1199D1B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0F9E9E5-6FF9-419E-83C1-F4E3BBAE0A6B}" type="parTrans" cxnId="{FCE855CA-EA8C-40C2-866E-4EB040760F2D}">
      <dgm:prSet/>
      <dgm:spPr/>
      <dgm:t>
        <a:bodyPr/>
        <a:lstStyle/>
        <a:p>
          <a:endParaRPr lang="cs-CZ"/>
        </a:p>
      </dgm:t>
    </dgm:pt>
    <dgm:pt modelId="{216BB477-26ED-4BD7-AB01-97395E2FBE3A}" type="sibTrans" cxnId="{FCE855CA-EA8C-40C2-866E-4EB040760F2D}">
      <dgm:prSet/>
      <dgm:spPr/>
      <dgm:t>
        <a:bodyPr/>
        <a:lstStyle/>
        <a:p>
          <a:endParaRPr lang="cs-CZ"/>
        </a:p>
      </dgm:t>
    </dgm:pt>
    <dgm:pt modelId="{3B4FA334-E040-4394-9DD0-870987D5012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570D3F-2B76-4C15-9DF7-410022C5841F}" type="parTrans" cxnId="{88EB71E2-A145-4B81-9D52-B978B83E2FCD}">
      <dgm:prSet/>
      <dgm:spPr/>
      <dgm:t>
        <a:bodyPr/>
        <a:lstStyle/>
        <a:p>
          <a:endParaRPr lang="cs-CZ"/>
        </a:p>
      </dgm:t>
    </dgm:pt>
    <dgm:pt modelId="{311AC718-342E-4777-82D5-6366AFACE64C}" type="sibTrans" cxnId="{88EB71E2-A145-4B81-9D52-B978B83E2FCD}">
      <dgm:prSet/>
      <dgm:spPr/>
      <dgm:t>
        <a:bodyPr/>
        <a:lstStyle/>
        <a:p>
          <a:endParaRPr lang="cs-CZ"/>
        </a:p>
      </dgm:t>
    </dgm:pt>
    <dgm:pt modelId="{C3BBFAC7-E734-41F9-963A-99C654254A63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263B300-1362-45B0-9ADD-9399EA05721A}" type="parTrans" cxnId="{435BDA77-910A-405E-AFB2-9D851DC86E85}">
      <dgm:prSet/>
      <dgm:spPr/>
      <dgm:t>
        <a:bodyPr/>
        <a:lstStyle/>
        <a:p>
          <a:endParaRPr lang="cs-CZ"/>
        </a:p>
      </dgm:t>
    </dgm:pt>
    <dgm:pt modelId="{7FCD9698-9C9B-4BA4-99CA-312C7177C9CE}" type="sibTrans" cxnId="{435BDA77-910A-405E-AFB2-9D851DC86E85}">
      <dgm:prSet/>
      <dgm:spPr/>
      <dgm:t>
        <a:bodyPr/>
        <a:lstStyle/>
        <a:p>
          <a:endParaRPr lang="cs-CZ"/>
        </a:p>
      </dgm:t>
    </dgm:pt>
    <dgm:pt modelId="{79E1C557-3030-4C5B-941B-625F227E6952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3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79795A-68C2-4CC0-9CC6-4E4DF35DE486}" type="parTrans" cxnId="{7D33B9AF-F29E-4898-83F6-044BF1745C91}">
      <dgm:prSet/>
      <dgm:spPr/>
      <dgm:t>
        <a:bodyPr/>
        <a:lstStyle/>
        <a:p>
          <a:endParaRPr lang="cs-CZ"/>
        </a:p>
      </dgm:t>
    </dgm:pt>
    <dgm:pt modelId="{64A0B102-7575-418C-8703-6D2B67718246}" type="sibTrans" cxnId="{7D33B9AF-F29E-4898-83F6-044BF1745C91}">
      <dgm:prSet/>
      <dgm:spPr/>
      <dgm:t>
        <a:bodyPr/>
        <a:lstStyle/>
        <a:p>
          <a:endParaRPr lang="cs-CZ"/>
        </a:p>
      </dgm:t>
    </dgm:pt>
    <dgm:pt modelId="{69F62FF2-AE7C-4930-BEEB-0FAC19843CA1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4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EDC0EE7-C183-4632-853F-3686363B0BB4}" type="parTrans" cxnId="{786CB2C1-DD39-4603-92FF-1E3BD144D615}">
      <dgm:prSet/>
      <dgm:spPr/>
      <dgm:t>
        <a:bodyPr/>
        <a:lstStyle/>
        <a:p>
          <a:endParaRPr lang="cs-CZ"/>
        </a:p>
      </dgm:t>
    </dgm:pt>
    <dgm:pt modelId="{4BB65E93-7FEB-4B2D-9FFF-8F1F675FF710}" type="sibTrans" cxnId="{786CB2C1-DD39-4603-92FF-1E3BD144D615}">
      <dgm:prSet/>
      <dgm:spPr/>
      <dgm:t>
        <a:bodyPr/>
        <a:lstStyle/>
        <a:p>
          <a:endParaRPr lang="cs-CZ"/>
        </a:p>
      </dgm:t>
    </dgm:pt>
    <dgm:pt modelId="{FA698AA2-908B-40EF-BB1E-1A8B58CAE72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5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46A60D7-C430-403F-B021-D0DCE6AB72EA}" type="parTrans" cxnId="{BD288377-12DC-4ED1-84E4-3905F06FCF10}">
      <dgm:prSet/>
      <dgm:spPr/>
      <dgm:t>
        <a:bodyPr/>
        <a:lstStyle/>
        <a:p>
          <a:endParaRPr lang="cs-CZ"/>
        </a:p>
      </dgm:t>
    </dgm:pt>
    <dgm:pt modelId="{6D23B660-D11D-4F5D-92F5-8598987F23DC}" type="sibTrans" cxnId="{BD288377-12DC-4ED1-84E4-3905F06FCF10}">
      <dgm:prSet/>
      <dgm:spPr/>
      <dgm:t>
        <a:bodyPr/>
        <a:lstStyle/>
        <a:p>
          <a:endParaRPr lang="cs-CZ"/>
        </a:p>
      </dgm:t>
    </dgm:pt>
    <dgm:pt modelId="{F8B30741-FB85-4CF1-8C5C-15C4408BB770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6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03E99F-397D-4434-82C0-CD2C26D7B747}" type="parTrans" cxnId="{10A6C009-52FF-4437-9EFE-02E6188C18FA}">
      <dgm:prSet/>
      <dgm:spPr/>
      <dgm:t>
        <a:bodyPr/>
        <a:lstStyle/>
        <a:p>
          <a:endParaRPr lang="cs-CZ"/>
        </a:p>
      </dgm:t>
    </dgm:pt>
    <dgm:pt modelId="{17DDDB0D-606D-408E-86C1-441EA8EAEAB4}" type="sibTrans" cxnId="{10A6C009-52FF-4437-9EFE-02E6188C18FA}">
      <dgm:prSet/>
      <dgm:spPr/>
      <dgm:t>
        <a:bodyPr/>
        <a:lstStyle/>
        <a:p>
          <a:endParaRPr lang="cs-CZ"/>
        </a:p>
      </dgm:t>
    </dgm:pt>
    <dgm:pt modelId="{BEB37598-AC7F-4649-8313-DA3A129D5699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7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3701F23-88BC-49E1-8634-C8E3A5E425E6}" type="parTrans" cxnId="{C783061A-DE66-4A11-B26B-F62E909108EF}">
      <dgm:prSet/>
      <dgm:spPr/>
      <dgm:t>
        <a:bodyPr/>
        <a:lstStyle/>
        <a:p>
          <a:endParaRPr lang="cs-CZ"/>
        </a:p>
      </dgm:t>
    </dgm:pt>
    <dgm:pt modelId="{32C1F91A-AC12-454A-8DDD-723B9AC9B58F}" type="sibTrans" cxnId="{C783061A-DE66-4A11-B26B-F62E909108EF}">
      <dgm:prSet/>
      <dgm:spPr/>
      <dgm:t>
        <a:bodyPr/>
        <a:lstStyle/>
        <a:p>
          <a:endParaRPr lang="cs-CZ"/>
        </a:p>
      </dgm:t>
    </dgm:pt>
    <dgm:pt modelId="{EC91149E-6320-4FB0-A073-A14840952FFF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8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924955A-B14A-497B-8902-6CE1B2D789E1}" type="parTrans" cxnId="{7F1B3EBE-9D17-41ED-8410-A456EC8145E2}">
      <dgm:prSet/>
      <dgm:spPr/>
      <dgm:t>
        <a:bodyPr/>
        <a:lstStyle/>
        <a:p>
          <a:endParaRPr lang="cs-CZ"/>
        </a:p>
      </dgm:t>
    </dgm:pt>
    <dgm:pt modelId="{AFC814CE-2ABE-4C7C-8C8F-F0AF53B1B2E7}" type="sibTrans" cxnId="{7F1B3EBE-9D17-41ED-8410-A456EC8145E2}">
      <dgm:prSet/>
      <dgm:spPr/>
      <dgm:t>
        <a:bodyPr/>
        <a:lstStyle/>
        <a:p>
          <a:endParaRPr lang="cs-CZ"/>
        </a:p>
      </dgm:t>
    </dgm:pt>
    <dgm:pt modelId="{B0A728F0-5B88-4BF1-9E28-F1C945180F3B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9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B1F2DE8-AFF9-419B-A677-968F51F8DB73}" type="parTrans" cxnId="{42BF7575-847C-43DD-B649-A79DC0D1E7EA}">
      <dgm:prSet/>
      <dgm:spPr/>
      <dgm:t>
        <a:bodyPr/>
        <a:lstStyle/>
        <a:p>
          <a:endParaRPr lang="cs-CZ"/>
        </a:p>
      </dgm:t>
    </dgm:pt>
    <dgm:pt modelId="{5AE469B9-A7F8-4655-B95A-DAEB5F76010F}" type="sibTrans" cxnId="{42BF7575-847C-43DD-B649-A79DC0D1E7EA}">
      <dgm:prSet/>
      <dgm:spPr/>
      <dgm:t>
        <a:bodyPr/>
        <a:lstStyle/>
        <a:p>
          <a:endParaRPr lang="cs-CZ"/>
        </a:p>
      </dgm:t>
    </dgm:pt>
    <dgm:pt modelId="{B628E9A5-9B2E-4DD4-839E-A03779A38205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10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890DFD-A4BB-48D4-B50A-3CCCC7B634F6}" type="parTrans" cxnId="{0E540B99-B11C-4305-B9B2-963BE3F0C0AD}">
      <dgm:prSet/>
      <dgm:spPr/>
      <dgm:t>
        <a:bodyPr/>
        <a:lstStyle/>
        <a:p>
          <a:endParaRPr lang="cs-CZ"/>
        </a:p>
      </dgm:t>
    </dgm:pt>
    <dgm:pt modelId="{F9047532-93F8-4FBC-AB7D-CB999BF56DCC}" type="sibTrans" cxnId="{0E540B99-B11C-4305-B9B2-963BE3F0C0AD}">
      <dgm:prSet/>
      <dgm:spPr/>
      <dgm:t>
        <a:bodyPr/>
        <a:lstStyle/>
        <a:p>
          <a:endParaRPr lang="cs-CZ"/>
        </a:p>
      </dgm:t>
    </dgm:pt>
    <dgm:pt modelId="{56D82264-F4DC-4DC8-92FA-E9B42214B737}">
      <dgm:prSet phldrT="[Text]" custT="1"/>
      <dgm:spPr/>
      <dgm:t>
        <a:bodyPr/>
        <a:lstStyle/>
        <a:p>
          <a:r>
            <a:rPr lang="cs-CZ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11</a:t>
          </a:r>
          <a:endParaRPr lang="cs-CZ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CC9A6-8D41-45C0-87D2-5F0A2FB60AC2}" type="parTrans" cxnId="{B6F9696E-76E7-489C-AEE7-D850752E48AF}">
      <dgm:prSet/>
      <dgm:spPr/>
      <dgm:t>
        <a:bodyPr/>
        <a:lstStyle/>
        <a:p>
          <a:endParaRPr lang="cs-CZ"/>
        </a:p>
      </dgm:t>
    </dgm:pt>
    <dgm:pt modelId="{D0228ED5-687F-4720-9F0E-F6AF801D2FC5}" type="sibTrans" cxnId="{B6F9696E-76E7-489C-AEE7-D850752E48AF}">
      <dgm:prSet/>
      <dgm:spPr/>
      <dgm:t>
        <a:bodyPr/>
        <a:lstStyle/>
        <a:p>
          <a:endParaRPr lang="cs-CZ"/>
        </a:p>
      </dgm:t>
    </dgm:pt>
    <dgm:pt modelId="{AF317306-BEE6-4196-90CE-5AACE76735B2}" type="pres">
      <dgm:prSet presAssocID="{AEE08C10-AF01-47B5-92FA-FE8D23DE9E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CC97B40-F055-42BE-9252-847630F4314B}" type="pres">
      <dgm:prSet presAssocID="{66B59ECE-C64E-48DB-95B3-9107378E5791}" presName="centerShape" presStyleLbl="node0" presStyleIdx="0" presStyleCnt="1" custScaleX="249032" custScaleY="249032"/>
      <dgm:spPr/>
      <dgm:t>
        <a:bodyPr/>
        <a:lstStyle/>
        <a:p>
          <a:endParaRPr lang="cs-CZ"/>
        </a:p>
      </dgm:t>
    </dgm:pt>
    <dgm:pt modelId="{D544378E-61A5-40FD-B3F9-0459914F9766}" type="pres">
      <dgm:prSet presAssocID="{1CDD4C0A-54ED-41C9-97D6-798F1199D1B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E163DE-3638-49AD-B2CD-55794CB74779}" type="pres">
      <dgm:prSet presAssocID="{1CDD4C0A-54ED-41C9-97D6-798F1199D1B7}" presName="dummy" presStyleCnt="0"/>
      <dgm:spPr/>
    </dgm:pt>
    <dgm:pt modelId="{84889EB8-B516-4DA2-9B14-95C93950D913}" type="pres">
      <dgm:prSet presAssocID="{216BB477-26ED-4BD7-AB01-97395E2FBE3A}" presName="sibTrans" presStyleLbl="sibTrans2D1" presStyleIdx="0" presStyleCnt="12"/>
      <dgm:spPr/>
      <dgm:t>
        <a:bodyPr/>
        <a:lstStyle/>
        <a:p>
          <a:endParaRPr lang="cs-CZ"/>
        </a:p>
      </dgm:t>
    </dgm:pt>
    <dgm:pt modelId="{DE2881E0-5B49-4362-BBB7-678A901FDF53}" type="pres">
      <dgm:prSet presAssocID="{C3BBFAC7-E734-41F9-963A-99C654254A63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40EDF5-5B9C-42B9-AB12-7507C4F9B115}" type="pres">
      <dgm:prSet presAssocID="{C3BBFAC7-E734-41F9-963A-99C654254A63}" presName="dummy" presStyleCnt="0"/>
      <dgm:spPr/>
    </dgm:pt>
    <dgm:pt modelId="{5571062A-D01F-4DA8-929C-941CDDE1D1C9}" type="pres">
      <dgm:prSet presAssocID="{7FCD9698-9C9B-4BA4-99CA-312C7177C9CE}" presName="sibTrans" presStyleLbl="sibTrans2D1" presStyleIdx="1" presStyleCnt="12"/>
      <dgm:spPr/>
      <dgm:t>
        <a:bodyPr/>
        <a:lstStyle/>
        <a:p>
          <a:endParaRPr lang="cs-CZ"/>
        </a:p>
      </dgm:t>
    </dgm:pt>
    <dgm:pt modelId="{AE4847C8-E762-4F62-895F-7BE4289819AB}" type="pres">
      <dgm:prSet presAssocID="{79E1C557-3030-4C5B-941B-625F227E6952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BF8252-7207-411D-A655-E5D185707D3A}" type="pres">
      <dgm:prSet presAssocID="{79E1C557-3030-4C5B-941B-625F227E6952}" presName="dummy" presStyleCnt="0"/>
      <dgm:spPr/>
    </dgm:pt>
    <dgm:pt modelId="{50FB32C4-3847-44F8-B50F-6AA277717388}" type="pres">
      <dgm:prSet presAssocID="{64A0B102-7575-418C-8703-6D2B67718246}" presName="sibTrans" presStyleLbl="sibTrans2D1" presStyleIdx="2" presStyleCnt="12"/>
      <dgm:spPr/>
      <dgm:t>
        <a:bodyPr/>
        <a:lstStyle/>
        <a:p>
          <a:endParaRPr lang="cs-CZ"/>
        </a:p>
      </dgm:t>
    </dgm:pt>
    <dgm:pt modelId="{96C12E96-3B38-45CE-B389-FCD5C7224FF3}" type="pres">
      <dgm:prSet presAssocID="{69F62FF2-AE7C-4930-BEEB-0FAC19843CA1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330E2D-E744-4EB8-9FF0-8B6168BEBE7A}" type="pres">
      <dgm:prSet presAssocID="{69F62FF2-AE7C-4930-BEEB-0FAC19843CA1}" presName="dummy" presStyleCnt="0"/>
      <dgm:spPr/>
    </dgm:pt>
    <dgm:pt modelId="{3C580F0D-827C-4C76-97F0-ED087F921D0F}" type="pres">
      <dgm:prSet presAssocID="{4BB65E93-7FEB-4B2D-9FFF-8F1F675FF710}" presName="sibTrans" presStyleLbl="sibTrans2D1" presStyleIdx="3" presStyleCnt="12"/>
      <dgm:spPr/>
      <dgm:t>
        <a:bodyPr/>
        <a:lstStyle/>
        <a:p>
          <a:endParaRPr lang="cs-CZ"/>
        </a:p>
      </dgm:t>
    </dgm:pt>
    <dgm:pt modelId="{E48B92F6-0A43-4C3C-8658-20EC5890A884}" type="pres">
      <dgm:prSet presAssocID="{FA698AA2-908B-40EF-BB1E-1A8B58CAE72B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61405A-34A1-4732-82ED-4788B01CA5DE}" type="pres">
      <dgm:prSet presAssocID="{FA698AA2-908B-40EF-BB1E-1A8B58CAE72B}" presName="dummy" presStyleCnt="0"/>
      <dgm:spPr/>
    </dgm:pt>
    <dgm:pt modelId="{7F92264A-3368-420F-B644-D4C1CBE0748C}" type="pres">
      <dgm:prSet presAssocID="{6D23B660-D11D-4F5D-92F5-8598987F23DC}" presName="sibTrans" presStyleLbl="sibTrans2D1" presStyleIdx="4" presStyleCnt="12"/>
      <dgm:spPr/>
      <dgm:t>
        <a:bodyPr/>
        <a:lstStyle/>
        <a:p>
          <a:endParaRPr lang="cs-CZ"/>
        </a:p>
      </dgm:t>
    </dgm:pt>
    <dgm:pt modelId="{E45B204F-BF11-4B90-9C34-97D734A55FB0}" type="pres">
      <dgm:prSet presAssocID="{F8B30741-FB85-4CF1-8C5C-15C4408BB770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D7408EC-C0D9-4CFE-87F6-8CC456A2BA2C}" type="pres">
      <dgm:prSet presAssocID="{F8B30741-FB85-4CF1-8C5C-15C4408BB770}" presName="dummy" presStyleCnt="0"/>
      <dgm:spPr/>
    </dgm:pt>
    <dgm:pt modelId="{2A9D28DA-3A0A-419E-8CDF-932F80E6D218}" type="pres">
      <dgm:prSet presAssocID="{17DDDB0D-606D-408E-86C1-441EA8EAEAB4}" presName="sibTrans" presStyleLbl="sibTrans2D1" presStyleIdx="5" presStyleCnt="12"/>
      <dgm:spPr/>
      <dgm:t>
        <a:bodyPr/>
        <a:lstStyle/>
        <a:p>
          <a:endParaRPr lang="cs-CZ"/>
        </a:p>
      </dgm:t>
    </dgm:pt>
    <dgm:pt modelId="{42D901C0-E047-4605-BD58-A9CE1163BC4F}" type="pres">
      <dgm:prSet presAssocID="{BEB37598-AC7F-4649-8313-DA3A129D5699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E5A6A8-8454-47AF-8ADC-2F36EA9869A1}" type="pres">
      <dgm:prSet presAssocID="{BEB37598-AC7F-4649-8313-DA3A129D5699}" presName="dummy" presStyleCnt="0"/>
      <dgm:spPr/>
    </dgm:pt>
    <dgm:pt modelId="{E757C6C1-9CD9-408A-8CB1-BD629565C426}" type="pres">
      <dgm:prSet presAssocID="{32C1F91A-AC12-454A-8DDD-723B9AC9B58F}" presName="sibTrans" presStyleLbl="sibTrans2D1" presStyleIdx="6" presStyleCnt="12"/>
      <dgm:spPr/>
      <dgm:t>
        <a:bodyPr/>
        <a:lstStyle/>
        <a:p>
          <a:endParaRPr lang="cs-CZ"/>
        </a:p>
      </dgm:t>
    </dgm:pt>
    <dgm:pt modelId="{C1E4FD39-FD6C-4537-8BF6-94E70C70DEF6}" type="pres">
      <dgm:prSet presAssocID="{EC91149E-6320-4FB0-A073-A14840952FFF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3723D8-7C5E-4333-9434-4CD582CD6840}" type="pres">
      <dgm:prSet presAssocID="{EC91149E-6320-4FB0-A073-A14840952FFF}" presName="dummy" presStyleCnt="0"/>
      <dgm:spPr/>
    </dgm:pt>
    <dgm:pt modelId="{2C5F4EDE-0225-4F5D-96B7-6B66BB782770}" type="pres">
      <dgm:prSet presAssocID="{AFC814CE-2ABE-4C7C-8C8F-F0AF53B1B2E7}" presName="sibTrans" presStyleLbl="sibTrans2D1" presStyleIdx="7" presStyleCnt="12"/>
      <dgm:spPr/>
      <dgm:t>
        <a:bodyPr/>
        <a:lstStyle/>
        <a:p>
          <a:endParaRPr lang="cs-CZ"/>
        </a:p>
      </dgm:t>
    </dgm:pt>
    <dgm:pt modelId="{3F6B651E-12D1-4F6C-8A45-9B0225B1C3C8}" type="pres">
      <dgm:prSet presAssocID="{B0A728F0-5B88-4BF1-9E28-F1C945180F3B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195904A-1608-40FC-8FE0-19D1DB745550}" type="pres">
      <dgm:prSet presAssocID="{B0A728F0-5B88-4BF1-9E28-F1C945180F3B}" presName="dummy" presStyleCnt="0"/>
      <dgm:spPr/>
    </dgm:pt>
    <dgm:pt modelId="{83C01631-6388-409B-884E-4754A364CD7D}" type="pres">
      <dgm:prSet presAssocID="{5AE469B9-A7F8-4655-B95A-DAEB5F76010F}" presName="sibTrans" presStyleLbl="sibTrans2D1" presStyleIdx="8" presStyleCnt="12"/>
      <dgm:spPr/>
      <dgm:t>
        <a:bodyPr/>
        <a:lstStyle/>
        <a:p>
          <a:endParaRPr lang="cs-CZ"/>
        </a:p>
      </dgm:t>
    </dgm:pt>
    <dgm:pt modelId="{ACF606C9-9BBF-4F09-A2C5-BADB7E9329B4}" type="pres">
      <dgm:prSet presAssocID="{B628E9A5-9B2E-4DD4-839E-A03779A38205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028C9CA-CEA7-42A2-B9EE-9D23D8965E8E}" type="pres">
      <dgm:prSet presAssocID="{B628E9A5-9B2E-4DD4-839E-A03779A38205}" presName="dummy" presStyleCnt="0"/>
      <dgm:spPr/>
    </dgm:pt>
    <dgm:pt modelId="{96393B23-FC53-4181-BB7D-DF67008DBA02}" type="pres">
      <dgm:prSet presAssocID="{F9047532-93F8-4FBC-AB7D-CB999BF56DCC}" presName="sibTrans" presStyleLbl="sibTrans2D1" presStyleIdx="9" presStyleCnt="12"/>
      <dgm:spPr/>
      <dgm:t>
        <a:bodyPr/>
        <a:lstStyle/>
        <a:p>
          <a:endParaRPr lang="cs-CZ"/>
        </a:p>
      </dgm:t>
    </dgm:pt>
    <dgm:pt modelId="{17F746B9-EFE4-4CA7-8EDB-41857348EC74}" type="pres">
      <dgm:prSet presAssocID="{56D82264-F4DC-4DC8-92FA-E9B42214B737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657C91-21EA-4C78-95CF-6CBC41E864A7}" type="pres">
      <dgm:prSet presAssocID="{56D82264-F4DC-4DC8-92FA-E9B42214B737}" presName="dummy" presStyleCnt="0"/>
      <dgm:spPr/>
    </dgm:pt>
    <dgm:pt modelId="{7351A331-7CBB-4762-800C-C53E3CAAB371}" type="pres">
      <dgm:prSet presAssocID="{D0228ED5-687F-4720-9F0E-F6AF801D2FC5}" presName="sibTrans" presStyleLbl="sibTrans2D1" presStyleIdx="10" presStyleCnt="12"/>
      <dgm:spPr/>
      <dgm:t>
        <a:bodyPr/>
        <a:lstStyle/>
        <a:p>
          <a:endParaRPr lang="cs-CZ"/>
        </a:p>
      </dgm:t>
    </dgm:pt>
    <dgm:pt modelId="{98C2D4BB-EDEA-4E20-B30A-AC294948F30A}" type="pres">
      <dgm:prSet presAssocID="{3B4FA334-E040-4394-9DD0-870987D50125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5C2D3D-BD10-4818-A621-204FB45BA9EB}" type="pres">
      <dgm:prSet presAssocID="{3B4FA334-E040-4394-9DD0-870987D50125}" presName="dummy" presStyleCnt="0"/>
      <dgm:spPr/>
    </dgm:pt>
    <dgm:pt modelId="{6D208F93-B326-4888-96A9-9239B89DE7E9}" type="pres">
      <dgm:prSet presAssocID="{311AC718-342E-4777-82D5-6366AFACE64C}" presName="sibTrans" presStyleLbl="sibTrans2D1" presStyleIdx="11" presStyleCnt="12"/>
      <dgm:spPr/>
      <dgm:t>
        <a:bodyPr/>
        <a:lstStyle/>
        <a:p>
          <a:endParaRPr lang="cs-CZ"/>
        </a:p>
      </dgm:t>
    </dgm:pt>
  </dgm:ptLst>
  <dgm:cxnLst>
    <dgm:cxn modelId="{10A6C009-52FF-4437-9EFE-02E6188C18FA}" srcId="{66B59ECE-C64E-48DB-95B3-9107378E5791}" destId="{F8B30741-FB85-4CF1-8C5C-15C4408BB770}" srcOrd="5" destOrd="0" parTransId="{0703E99F-397D-4434-82C0-CD2C26D7B747}" sibTransId="{17DDDB0D-606D-408E-86C1-441EA8EAEAB4}"/>
    <dgm:cxn modelId="{D98EC473-8715-4F2F-949B-9012E2DD91D9}" type="presOf" srcId="{66B59ECE-C64E-48DB-95B3-9107378E5791}" destId="{8CC97B40-F055-42BE-9252-847630F4314B}" srcOrd="0" destOrd="0" presId="urn:microsoft.com/office/officeart/2005/8/layout/radial6"/>
    <dgm:cxn modelId="{A98D5561-B06D-4C43-85F5-EC613AADEF7A}" type="presOf" srcId="{69F62FF2-AE7C-4930-BEEB-0FAC19843CA1}" destId="{96C12E96-3B38-45CE-B389-FCD5C7224FF3}" srcOrd="0" destOrd="0" presId="urn:microsoft.com/office/officeart/2005/8/layout/radial6"/>
    <dgm:cxn modelId="{3F1127AD-5DDE-4777-A8AC-76D50198E804}" type="presOf" srcId="{6D23B660-D11D-4F5D-92F5-8598987F23DC}" destId="{7F92264A-3368-420F-B644-D4C1CBE0748C}" srcOrd="0" destOrd="0" presId="urn:microsoft.com/office/officeart/2005/8/layout/radial6"/>
    <dgm:cxn modelId="{C783061A-DE66-4A11-B26B-F62E909108EF}" srcId="{66B59ECE-C64E-48DB-95B3-9107378E5791}" destId="{BEB37598-AC7F-4649-8313-DA3A129D5699}" srcOrd="6" destOrd="0" parTransId="{23701F23-88BC-49E1-8634-C8E3A5E425E6}" sibTransId="{32C1F91A-AC12-454A-8DDD-723B9AC9B58F}"/>
    <dgm:cxn modelId="{93BA484A-BF8B-42C2-B1F8-D182656B73DA}" type="presOf" srcId="{7FCD9698-9C9B-4BA4-99CA-312C7177C9CE}" destId="{5571062A-D01F-4DA8-929C-941CDDE1D1C9}" srcOrd="0" destOrd="0" presId="urn:microsoft.com/office/officeart/2005/8/layout/radial6"/>
    <dgm:cxn modelId="{9C08296F-66E1-4B1C-A093-49F3DCAAA824}" type="presOf" srcId="{B628E9A5-9B2E-4DD4-839E-A03779A38205}" destId="{ACF606C9-9BBF-4F09-A2C5-BADB7E9329B4}" srcOrd="0" destOrd="0" presId="urn:microsoft.com/office/officeart/2005/8/layout/radial6"/>
    <dgm:cxn modelId="{7F1B3EBE-9D17-41ED-8410-A456EC8145E2}" srcId="{66B59ECE-C64E-48DB-95B3-9107378E5791}" destId="{EC91149E-6320-4FB0-A073-A14840952FFF}" srcOrd="7" destOrd="0" parTransId="{4924955A-B14A-497B-8902-6CE1B2D789E1}" sibTransId="{AFC814CE-2ABE-4C7C-8C8F-F0AF53B1B2E7}"/>
    <dgm:cxn modelId="{F5AABE08-B85C-44D7-ADEF-5F6E1D89AD63}" type="presOf" srcId="{BEB37598-AC7F-4649-8313-DA3A129D5699}" destId="{42D901C0-E047-4605-BD58-A9CE1163BC4F}" srcOrd="0" destOrd="0" presId="urn:microsoft.com/office/officeart/2005/8/layout/radial6"/>
    <dgm:cxn modelId="{B6F9696E-76E7-489C-AEE7-D850752E48AF}" srcId="{66B59ECE-C64E-48DB-95B3-9107378E5791}" destId="{56D82264-F4DC-4DC8-92FA-E9B42214B737}" srcOrd="10" destOrd="0" parTransId="{730CC9A6-8D41-45C0-87D2-5F0A2FB60AC2}" sibTransId="{D0228ED5-687F-4720-9F0E-F6AF801D2FC5}"/>
    <dgm:cxn modelId="{4C60AD21-88E2-4E59-ACD4-69C7A05C128B}" type="presOf" srcId="{17DDDB0D-606D-408E-86C1-441EA8EAEAB4}" destId="{2A9D28DA-3A0A-419E-8CDF-932F80E6D218}" srcOrd="0" destOrd="0" presId="urn:microsoft.com/office/officeart/2005/8/layout/radial6"/>
    <dgm:cxn modelId="{BD288377-12DC-4ED1-84E4-3905F06FCF10}" srcId="{66B59ECE-C64E-48DB-95B3-9107378E5791}" destId="{FA698AA2-908B-40EF-BB1E-1A8B58CAE72B}" srcOrd="4" destOrd="0" parTransId="{646A60D7-C430-403F-B021-D0DCE6AB72EA}" sibTransId="{6D23B660-D11D-4F5D-92F5-8598987F23DC}"/>
    <dgm:cxn modelId="{5563814D-6C95-44C8-A6C1-69326B3F6D9F}" type="presOf" srcId="{64A0B102-7575-418C-8703-6D2B67718246}" destId="{50FB32C4-3847-44F8-B50F-6AA277717388}" srcOrd="0" destOrd="0" presId="urn:microsoft.com/office/officeart/2005/8/layout/radial6"/>
    <dgm:cxn modelId="{D347BC10-B85A-4279-B2F1-BC297F607547}" type="presOf" srcId="{79E1C557-3030-4C5B-941B-625F227E6952}" destId="{AE4847C8-E762-4F62-895F-7BE4289819AB}" srcOrd="0" destOrd="0" presId="urn:microsoft.com/office/officeart/2005/8/layout/radial6"/>
    <dgm:cxn modelId="{FCE855CA-EA8C-40C2-866E-4EB040760F2D}" srcId="{66B59ECE-C64E-48DB-95B3-9107378E5791}" destId="{1CDD4C0A-54ED-41C9-97D6-798F1199D1B7}" srcOrd="0" destOrd="0" parTransId="{50F9E9E5-6FF9-419E-83C1-F4E3BBAE0A6B}" sibTransId="{216BB477-26ED-4BD7-AB01-97395E2FBE3A}"/>
    <dgm:cxn modelId="{13178314-D61D-41FE-9A75-3BDA44497F4F}" type="presOf" srcId="{AEE08C10-AF01-47B5-92FA-FE8D23DE9E88}" destId="{AF317306-BEE6-4196-90CE-5AACE76735B2}" srcOrd="0" destOrd="0" presId="urn:microsoft.com/office/officeart/2005/8/layout/radial6"/>
    <dgm:cxn modelId="{786CB2C1-DD39-4603-92FF-1E3BD144D615}" srcId="{66B59ECE-C64E-48DB-95B3-9107378E5791}" destId="{69F62FF2-AE7C-4930-BEEB-0FAC19843CA1}" srcOrd="3" destOrd="0" parTransId="{BEDC0EE7-C183-4632-853F-3686363B0BB4}" sibTransId="{4BB65E93-7FEB-4B2D-9FFF-8F1F675FF710}"/>
    <dgm:cxn modelId="{61FF01FE-F40F-4E05-9560-D38D523E56BF}" type="presOf" srcId="{F8B30741-FB85-4CF1-8C5C-15C4408BB770}" destId="{E45B204F-BF11-4B90-9C34-97D734A55FB0}" srcOrd="0" destOrd="0" presId="urn:microsoft.com/office/officeart/2005/8/layout/radial6"/>
    <dgm:cxn modelId="{E2E477A5-110F-47A1-8D9B-2CD283A7CEB2}" type="presOf" srcId="{EC91149E-6320-4FB0-A073-A14840952FFF}" destId="{C1E4FD39-FD6C-4537-8BF6-94E70C70DEF6}" srcOrd="0" destOrd="0" presId="urn:microsoft.com/office/officeart/2005/8/layout/radial6"/>
    <dgm:cxn modelId="{8244E62A-D5B6-4B25-938B-673E6B07E5EF}" type="presOf" srcId="{3B4FA334-E040-4394-9DD0-870987D50125}" destId="{98C2D4BB-EDEA-4E20-B30A-AC294948F30A}" srcOrd="0" destOrd="0" presId="urn:microsoft.com/office/officeart/2005/8/layout/radial6"/>
    <dgm:cxn modelId="{840A40E2-50DF-48BA-88C1-25AFF1BBA0CF}" type="presOf" srcId="{C3BBFAC7-E734-41F9-963A-99C654254A63}" destId="{DE2881E0-5B49-4362-BBB7-678A901FDF53}" srcOrd="0" destOrd="0" presId="urn:microsoft.com/office/officeart/2005/8/layout/radial6"/>
    <dgm:cxn modelId="{7D33B9AF-F29E-4898-83F6-044BF1745C91}" srcId="{66B59ECE-C64E-48DB-95B3-9107378E5791}" destId="{79E1C557-3030-4C5B-941B-625F227E6952}" srcOrd="2" destOrd="0" parTransId="{B679795A-68C2-4CC0-9CC6-4E4DF35DE486}" sibTransId="{64A0B102-7575-418C-8703-6D2B67718246}"/>
    <dgm:cxn modelId="{0D9F690B-E0D3-4BD6-9872-E198A5B073FB}" type="presOf" srcId="{56D82264-F4DC-4DC8-92FA-E9B42214B737}" destId="{17F746B9-EFE4-4CA7-8EDB-41857348EC74}" srcOrd="0" destOrd="0" presId="urn:microsoft.com/office/officeart/2005/8/layout/radial6"/>
    <dgm:cxn modelId="{32C38EB7-9714-4E76-A5AD-33AF662A3AB7}" type="presOf" srcId="{B0A728F0-5B88-4BF1-9E28-F1C945180F3B}" destId="{3F6B651E-12D1-4F6C-8A45-9B0225B1C3C8}" srcOrd="0" destOrd="0" presId="urn:microsoft.com/office/officeart/2005/8/layout/radial6"/>
    <dgm:cxn modelId="{42BF7575-847C-43DD-B649-A79DC0D1E7EA}" srcId="{66B59ECE-C64E-48DB-95B3-9107378E5791}" destId="{B0A728F0-5B88-4BF1-9E28-F1C945180F3B}" srcOrd="8" destOrd="0" parTransId="{BB1F2DE8-AFF9-419B-A677-968F51F8DB73}" sibTransId="{5AE469B9-A7F8-4655-B95A-DAEB5F76010F}"/>
    <dgm:cxn modelId="{7DBB7878-B922-4403-89FF-A63E2BFD6E07}" type="presOf" srcId="{311AC718-342E-4777-82D5-6366AFACE64C}" destId="{6D208F93-B326-4888-96A9-9239B89DE7E9}" srcOrd="0" destOrd="0" presId="urn:microsoft.com/office/officeart/2005/8/layout/radial6"/>
    <dgm:cxn modelId="{6C9EFD05-2DD7-4AC6-BE4B-0CAAD3264C9A}" type="presOf" srcId="{F9047532-93F8-4FBC-AB7D-CB999BF56DCC}" destId="{96393B23-FC53-4181-BB7D-DF67008DBA02}" srcOrd="0" destOrd="0" presId="urn:microsoft.com/office/officeart/2005/8/layout/radial6"/>
    <dgm:cxn modelId="{E9FC44AB-9A63-44AC-9010-6000470D1652}" type="presOf" srcId="{216BB477-26ED-4BD7-AB01-97395E2FBE3A}" destId="{84889EB8-B516-4DA2-9B14-95C93950D913}" srcOrd="0" destOrd="0" presId="urn:microsoft.com/office/officeart/2005/8/layout/radial6"/>
    <dgm:cxn modelId="{88EB71E2-A145-4B81-9D52-B978B83E2FCD}" srcId="{66B59ECE-C64E-48DB-95B3-9107378E5791}" destId="{3B4FA334-E040-4394-9DD0-870987D50125}" srcOrd="11" destOrd="0" parTransId="{3E570D3F-2B76-4C15-9DF7-410022C5841F}" sibTransId="{311AC718-342E-4777-82D5-6366AFACE64C}"/>
    <dgm:cxn modelId="{B6069CF7-7040-4499-9F58-9238E2E2F3A1}" type="presOf" srcId="{1CDD4C0A-54ED-41C9-97D6-798F1199D1B7}" destId="{D544378E-61A5-40FD-B3F9-0459914F9766}" srcOrd="0" destOrd="0" presId="urn:microsoft.com/office/officeart/2005/8/layout/radial6"/>
    <dgm:cxn modelId="{87E3B0AA-C399-4DEB-99D0-F053328391EC}" type="presOf" srcId="{5AE469B9-A7F8-4655-B95A-DAEB5F76010F}" destId="{83C01631-6388-409B-884E-4754A364CD7D}" srcOrd="0" destOrd="0" presId="urn:microsoft.com/office/officeart/2005/8/layout/radial6"/>
    <dgm:cxn modelId="{37D5A531-F0C0-41B1-B65A-7C6FDD473076}" srcId="{AEE08C10-AF01-47B5-92FA-FE8D23DE9E88}" destId="{66B59ECE-C64E-48DB-95B3-9107378E5791}" srcOrd="0" destOrd="0" parTransId="{ABAF4531-92A1-4B99-89D4-C3AC082F177F}" sibTransId="{25C981BF-BB43-458B-9521-CE9F59333394}"/>
    <dgm:cxn modelId="{435BDA77-910A-405E-AFB2-9D851DC86E85}" srcId="{66B59ECE-C64E-48DB-95B3-9107378E5791}" destId="{C3BBFAC7-E734-41F9-963A-99C654254A63}" srcOrd="1" destOrd="0" parTransId="{E263B300-1362-45B0-9ADD-9399EA05721A}" sibTransId="{7FCD9698-9C9B-4BA4-99CA-312C7177C9CE}"/>
    <dgm:cxn modelId="{CDBACDED-5466-4B8B-B6D1-29FBD03D58CA}" type="presOf" srcId="{4BB65E93-7FEB-4B2D-9FFF-8F1F675FF710}" destId="{3C580F0D-827C-4C76-97F0-ED087F921D0F}" srcOrd="0" destOrd="0" presId="urn:microsoft.com/office/officeart/2005/8/layout/radial6"/>
    <dgm:cxn modelId="{6B878866-1638-4E8A-A765-2138333FDA55}" type="presOf" srcId="{FA698AA2-908B-40EF-BB1E-1A8B58CAE72B}" destId="{E48B92F6-0A43-4C3C-8658-20EC5890A884}" srcOrd="0" destOrd="0" presId="urn:microsoft.com/office/officeart/2005/8/layout/radial6"/>
    <dgm:cxn modelId="{0E540B99-B11C-4305-B9B2-963BE3F0C0AD}" srcId="{66B59ECE-C64E-48DB-95B3-9107378E5791}" destId="{B628E9A5-9B2E-4DD4-839E-A03779A38205}" srcOrd="9" destOrd="0" parTransId="{25890DFD-A4BB-48D4-B50A-3CCCC7B634F6}" sibTransId="{F9047532-93F8-4FBC-AB7D-CB999BF56DCC}"/>
    <dgm:cxn modelId="{442DD382-09CC-4E49-AE66-B9D194D72B23}" type="presOf" srcId="{AFC814CE-2ABE-4C7C-8C8F-F0AF53B1B2E7}" destId="{2C5F4EDE-0225-4F5D-96B7-6B66BB782770}" srcOrd="0" destOrd="0" presId="urn:microsoft.com/office/officeart/2005/8/layout/radial6"/>
    <dgm:cxn modelId="{88E55FDC-5D75-4CEF-9C30-DB3324CAD8DD}" type="presOf" srcId="{D0228ED5-687F-4720-9F0E-F6AF801D2FC5}" destId="{7351A331-7CBB-4762-800C-C53E3CAAB371}" srcOrd="0" destOrd="0" presId="urn:microsoft.com/office/officeart/2005/8/layout/radial6"/>
    <dgm:cxn modelId="{D9DAC22F-934B-4CCE-9E0A-AD6D9BEED1F6}" type="presOf" srcId="{32C1F91A-AC12-454A-8DDD-723B9AC9B58F}" destId="{E757C6C1-9CD9-408A-8CB1-BD629565C426}" srcOrd="0" destOrd="0" presId="urn:microsoft.com/office/officeart/2005/8/layout/radial6"/>
    <dgm:cxn modelId="{FD734737-E659-4009-B2FE-559C721549AF}" type="presParOf" srcId="{AF317306-BEE6-4196-90CE-5AACE76735B2}" destId="{8CC97B40-F055-42BE-9252-847630F4314B}" srcOrd="0" destOrd="0" presId="urn:microsoft.com/office/officeart/2005/8/layout/radial6"/>
    <dgm:cxn modelId="{946534A3-EE18-446D-B254-32DBA097162A}" type="presParOf" srcId="{AF317306-BEE6-4196-90CE-5AACE76735B2}" destId="{D544378E-61A5-40FD-B3F9-0459914F9766}" srcOrd="1" destOrd="0" presId="urn:microsoft.com/office/officeart/2005/8/layout/radial6"/>
    <dgm:cxn modelId="{269A736A-9925-43F2-9C97-348A642CEEBF}" type="presParOf" srcId="{AF317306-BEE6-4196-90CE-5AACE76735B2}" destId="{76E163DE-3638-49AD-B2CD-55794CB74779}" srcOrd="2" destOrd="0" presId="urn:microsoft.com/office/officeart/2005/8/layout/radial6"/>
    <dgm:cxn modelId="{B2F9D959-CD1A-4A32-914E-559B7255AABA}" type="presParOf" srcId="{AF317306-BEE6-4196-90CE-5AACE76735B2}" destId="{84889EB8-B516-4DA2-9B14-95C93950D913}" srcOrd="3" destOrd="0" presId="urn:microsoft.com/office/officeart/2005/8/layout/radial6"/>
    <dgm:cxn modelId="{535831F9-782D-4E33-9D33-316B75C5407E}" type="presParOf" srcId="{AF317306-BEE6-4196-90CE-5AACE76735B2}" destId="{DE2881E0-5B49-4362-BBB7-678A901FDF53}" srcOrd="4" destOrd="0" presId="urn:microsoft.com/office/officeart/2005/8/layout/radial6"/>
    <dgm:cxn modelId="{EC53F206-34B2-4DDF-9F8C-65C7F8CF51EE}" type="presParOf" srcId="{AF317306-BEE6-4196-90CE-5AACE76735B2}" destId="{C940EDF5-5B9C-42B9-AB12-7507C4F9B115}" srcOrd="5" destOrd="0" presId="urn:microsoft.com/office/officeart/2005/8/layout/radial6"/>
    <dgm:cxn modelId="{4F9BEB5E-A012-4C01-AC1C-AAB6C14D8505}" type="presParOf" srcId="{AF317306-BEE6-4196-90CE-5AACE76735B2}" destId="{5571062A-D01F-4DA8-929C-941CDDE1D1C9}" srcOrd="6" destOrd="0" presId="urn:microsoft.com/office/officeart/2005/8/layout/radial6"/>
    <dgm:cxn modelId="{581943E2-0502-4810-877F-414C110F8D8B}" type="presParOf" srcId="{AF317306-BEE6-4196-90CE-5AACE76735B2}" destId="{AE4847C8-E762-4F62-895F-7BE4289819AB}" srcOrd="7" destOrd="0" presId="urn:microsoft.com/office/officeart/2005/8/layout/radial6"/>
    <dgm:cxn modelId="{5ADC5E21-B7A0-4D16-B682-67405ADF7D61}" type="presParOf" srcId="{AF317306-BEE6-4196-90CE-5AACE76735B2}" destId="{40BF8252-7207-411D-A655-E5D185707D3A}" srcOrd="8" destOrd="0" presId="urn:microsoft.com/office/officeart/2005/8/layout/radial6"/>
    <dgm:cxn modelId="{0FC6C254-1B4B-4800-8950-F44F010FC5CA}" type="presParOf" srcId="{AF317306-BEE6-4196-90CE-5AACE76735B2}" destId="{50FB32C4-3847-44F8-B50F-6AA277717388}" srcOrd="9" destOrd="0" presId="urn:microsoft.com/office/officeart/2005/8/layout/radial6"/>
    <dgm:cxn modelId="{15E75B2B-84A0-4821-B2D4-F69062651E02}" type="presParOf" srcId="{AF317306-BEE6-4196-90CE-5AACE76735B2}" destId="{96C12E96-3B38-45CE-B389-FCD5C7224FF3}" srcOrd="10" destOrd="0" presId="urn:microsoft.com/office/officeart/2005/8/layout/radial6"/>
    <dgm:cxn modelId="{9427EF99-3EE2-4FDE-AD5D-AE5B8E50A6F5}" type="presParOf" srcId="{AF317306-BEE6-4196-90CE-5AACE76735B2}" destId="{1A330E2D-E744-4EB8-9FF0-8B6168BEBE7A}" srcOrd="11" destOrd="0" presId="urn:microsoft.com/office/officeart/2005/8/layout/radial6"/>
    <dgm:cxn modelId="{67F7E6E8-5000-44AA-864E-5C89A2CA050C}" type="presParOf" srcId="{AF317306-BEE6-4196-90CE-5AACE76735B2}" destId="{3C580F0D-827C-4C76-97F0-ED087F921D0F}" srcOrd="12" destOrd="0" presId="urn:microsoft.com/office/officeart/2005/8/layout/radial6"/>
    <dgm:cxn modelId="{60CACB83-6DA1-44C4-81AF-3EC277A2743E}" type="presParOf" srcId="{AF317306-BEE6-4196-90CE-5AACE76735B2}" destId="{E48B92F6-0A43-4C3C-8658-20EC5890A884}" srcOrd="13" destOrd="0" presId="urn:microsoft.com/office/officeart/2005/8/layout/radial6"/>
    <dgm:cxn modelId="{EC634AD5-B0A5-4F8E-B914-191D9ED85273}" type="presParOf" srcId="{AF317306-BEE6-4196-90CE-5AACE76735B2}" destId="{1561405A-34A1-4732-82ED-4788B01CA5DE}" srcOrd="14" destOrd="0" presId="urn:microsoft.com/office/officeart/2005/8/layout/radial6"/>
    <dgm:cxn modelId="{80B79F61-F19F-4E22-9CA5-08690224B483}" type="presParOf" srcId="{AF317306-BEE6-4196-90CE-5AACE76735B2}" destId="{7F92264A-3368-420F-B644-D4C1CBE0748C}" srcOrd="15" destOrd="0" presId="urn:microsoft.com/office/officeart/2005/8/layout/radial6"/>
    <dgm:cxn modelId="{B22482DC-2A52-4CD8-A7F5-851F491A119F}" type="presParOf" srcId="{AF317306-BEE6-4196-90CE-5AACE76735B2}" destId="{E45B204F-BF11-4B90-9C34-97D734A55FB0}" srcOrd="16" destOrd="0" presId="urn:microsoft.com/office/officeart/2005/8/layout/radial6"/>
    <dgm:cxn modelId="{0AFE2CC0-8A07-423D-BA8F-EEB6EFA79114}" type="presParOf" srcId="{AF317306-BEE6-4196-90CE-5AACE76735B2}" destId="{4D7408EC-C0D9-4CFE-87F6-8CC456A2BA2C}" srcOrd="17" destOrd="0" presId="urn:microsoft.com/office/officeart/2005/8/layout/radial6"/>
    <dgm:cxn modelId="{97C66A92-DEAF-473F-8DE7-D0E14ABCFC08}" type="presParOf" srcId="{AF317306-BEE6-4196-90CE-5AACE76735B2}" destId="{2A9D28DA-3A0A-419E-8CDF-932F80E6D218}" srcOrd="18" destOrd="0" presId="urn:microsoft.com/office/officeart/2005/8/layout/radial6"/>
    <dgm:cxn modelId="{3848F279-3BF7-4BB1-8C4F-0B6585566C1E}" type="presParOf" srcId="{AF317306-BEE6-4196-90CE-5AACE76735B2}" destId="{42D901C0-E047-4605-BD58-A9CE1163BC4F}" srcOrd="19" destOrd="0" presId="urn:microsoft.com/office/officeart/2005/8/layout/radial6"/>
    <dgm:cxn modelId="{1349CAFF-3E06-4C0A-AA04-42D0542A8CEB}" type="presParOf" srcId="{AF317306-BEE6-4196-90CE-5AACE76735B2}" destId="{65E5A6A8-8454-47AF-8ADC-2F36EA9869A1}" srcOrd="20" destOrd="0" presId="urn:microsoft.com/office/officeart/2005/8/layout/radial6"/>
    <dgm:cxn modelId="{F51B9ECE-7CC4-4AA5-AC6D-E4D7614503C7}" type="presParOf" srcId="{AF317306-BEE6-4196-90CE-5AACE76735B2}" destId="{E757C6C1-9CD9-408A-8CB1-BD629565C426}" srcOrd="21" destOrd="0" presId="urn:microsoft.com/office/officeart/2005/8/layout/radial6"/>
    <dgm:cxn modelId="{26F9910A-DA05-4067-A3F7-445055F474D9}" type="presParOf" srcId="{AF317306-BEE6-4196-90CE-5AACE76735B2}" destId="{C1E4FD39-FD6C-4537-8BF6-94E70C70DEF6}" srcOrd="22" destOrd="0" presId="urn:microsoft.com/office/officeart/2005/8/layout/radial6"/>
    <dgm:cxn modelId="{74E7EE1D-C9B3-4DCA-BE0E-A4200FDDC13C}" type="presParOf" srcId="{AF317306-BEE6-4196-90CE-5AACE76735B2}" destId="{883723D8-7C5E-4333-9434-4CD582CD6840}" srcOrd="23" destOrd="0" presId="urn:microsoft.com/office/officeart/2005/8/layout/radial6"/>
    <dgm:cxn modelId="{40995717-E1BB-464C-A681-EA31266B845C}" type="presParOf" srcId="{AF317306-BEE6-4196-90CE-5AACE76735B2}" destId="{2C5F4EDE-0225-4F5D-96B7-6B66BB782770}" srcOrd="24" destOrd="0" presId="urn:microsoft.com/office/officeart/2005/8/layout/radial6"/>
    <dgm:cxn modelId="{8626B14B-A7C7-4BD4-BFE8-B0363E8E422E}" type="presParOf" srcId="{AF317306-BEE6-4196-90CE-5AACE76735B2}" destId="{3F6B651E-12D1-4F6C-8A45-9B0225B1C3C8}" srcOrd="25" destOrd="0" presId="urn:microsoft.com/office/officeart/2005/8/layout/radial6"/>
    <dgm:cxn modelId="{632C19E7-384B-4A81-A152-700CCD7252B2}" type="presParOf" srcId="{AF317306-BEE6-4196-90CE-5AACE76735B2}" destId="{2195904A-1608-40FC-8FE0-19D1DB745550}" srcOrd="26" destOrd="0" presId="urn:microsoft.com/office/officeart/2005/8/layout/radial6"/>
    <dgm:cxn modelId="{729CC6DD-44BC-4DB0-9304-96FC6B2983FC}" type="presParOf" srcId="{AF317306-BEE6-4196-90CE-5AACE76735B2}" destId="{83C01631-6388-409B-884E-4754A364CD7D}" srcOrd="27" destOrd="0" presId="urn:microsoft.com/office/officeart/2005/8/layout/radial6"/>
    <dgm:cxn modelId="{F25BF88B-5722-465E-BF18-E24DD31E9993}" type="presParOf" srcId="{AF317306-BEE6-4196-90CE-5AACE76735B2}" destId="{ACF606C9-9BBF-4F09-A2C5-BADB7E9329B4}" srcOrd="28" destOrd="0" presId="urn:microsoft.com/office/officeart/2005/8/layout/radial6"/>
    <dgm:cxn modelId="{7E819883-1277-4C99-886E-81A3E92D0092}" type="presParOf" srcId="{AF317306-BEE6-4196-90CE-5AACE76735B2}" destId="{6028C9CA-CEA7-42A2-B9EE-9D23D8965E8E}" srcOrd="29" destOrd="0" presId="urn:microsoft.com/office/officeart/2005/8/layout/radial6"/>
    <dgm:cxn modelId="{96D2C4DC-3CA0-4833-A086-9618A043E266}" type="presParOf" srcId="{AF317306-BEE6-4196-90CE-5AACE76735B2}" destId="{96393B23-FC53-4181-BB7D-DF67008DBA02}" srcOrd="30" destOrd="0" presId="urn:microsoft.com/office/officeart/2005/8/layout/radial6"/>
    <dgm:cxn modelId="{B9C6799C-773A-41E5-BC79-2C61C94C78F7}" type="presParOf" srcId="{AF317306-BEE6-4196-90CE-5AACE76735B2}" destId="{17F746B9-EFE4-4CA7-8EDB-41857348EC74}" srcOrd="31" destOrd="0" presId="urn:microsoft.com/office/officeart/2005/8/layout/radial6"/>
    <dgm:cxn modelId="{DC758C7F-279A-43F9-945C-D6D4DCC49954}" type="presParOf" srcId="{AF317306-BEE6-4196-90CE-5AACE76735B2}" destId="{4C657C91-21EA-4C78-95CF-6CBC41E864A7}" srcOrd="32" destOrd="0" presId="urn:microsoft.com/office/officeart/2005/8/layout/radial6"/>
    <dgm:cxn modelId="{2D6D4BFB-78D4-4A5A-925C-A989CAA69E87}" type="presParOf" srcId="{AF317306-BEE6-4196-90CE-5AACE76735B2}" destId="{7351A331-7CBB-4762-800C-C53E3CAAB371}" srcOrd="33" destOrd="0" presId="urn:microsoft.com/office/officeart/2005/8/layout/radial6"/>
    <dgm:cxn modelId="{B06F2E11-6E25-45AA-A38E-FB0BC4957552}" type="presParOf" srcId="{AF317306-BEE6-4196-90CE-5AACE76735B2}" destId="{98C2D4BB-EDEA-4E20-B30A-AC294948F30A}" srcOrd="34" destOrd="0" presId="urn:microsoft.com/office/officeart/2005/8/layout/radial6"/>
    <dgm:cxn modelId="{94348989-E6A9-41F9-8732-06121985712D}" type="presParOf" srcId="{AF317306-BEE6-4196-90CE-5AACE76735B2}" destId="{B35C2D3D-BD10-4818-A621-204FB45BA9EB}" srcOrd="35" destOrd="0" presId="urn:microsoft.com/office/officeart/2005/8/layout/radial6"/>
    <dgm:cxn modelId="{71BDBBDC-D0BC-47F5-A501-42167E95D83F}" type="presParOf" srcId="{AF317306-BEE6-4196-90CE-5AACE76735B2}" destId="{6D208F93-B326-4888-96A9-9239B89DE7E9}" srcOrd="36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9900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871716"/>
              </p:ext>
            </p:extLst>
          </p:nvPr>
        </p:nvGraphicFramePr>
        <p:xfrm>
          <a:off x="823913" y="1035050"/>
          <a:ext cx="6970712" cy="538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Dokument" r:id="rId4" imgW="6076284" imgH="4708017" progId="Word.Document.12">
                  <p:embed/>
                </p:oleObj>
              </mc:Choice>
              <mc:Fallback>
                <p:oleObj name="Dokument" r:id="rId4" imgW="6076284" imgH="4708017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913" y="1035050"/>
                        <a:ext cx="6970712" cy="538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Průkaz totožnosti: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tuzemský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občanský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průkaz,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ze země EU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platný doklad totožnosti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zahraniční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cestovní pas, </a:t>
            </a:r>
          </a:p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Uložení cestovních dokladů a průkazů totožnosti: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pokud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provozovatel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převezme od hosta průkaz totožnosti, smí si ho ponechat jen na dobu nezbytně nutnou k vyřízení formalit,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svěřený doklad přebírá plnou odpovědnost, musí ho zajistit proti zneužití nebo ztrátě,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pokud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požádá o uložení dokladů do úschovy, je potřeba jej zabezpečit proti odcizení a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zneužití,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uložení slouží hotelový sejf.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002" y="95367"/>
            <a:ext cx="929998" cy="146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97910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Provozní - operativní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evidence: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tato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je vedena pro potřeby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zabezpečení řádného a bezproblémového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chodu,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informace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provozní evidence slouží jednotlivým střediskům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zařízení,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které je využívají pro svou činnost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55312601"/>
              </p:ext>
            </p:extLst>
          </p:nvPr>
        </p:nvGraphicFramePr>
        <p:xfrm>
          <a:off x="1835696" y="311358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5272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1. Recepční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list - štafle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louží k orientaci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stavu obsazených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neobsazených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nejčastěji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existuje v elektronické podobě.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18211590"/>
              </p:ext>
            </p:extLst>
          </p:nvPr>
        </p:nvGraphicFramePr>
        <p:xfrm>
          <a:off x="1763688" y="296050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128719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Kontrolní recepční list: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jde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seřazení hotelových pokojů podle řad nebo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pater,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orientaci o obsazenosti hotelu.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73547019"/>
              </p:ext>
            </p:extLst>
          </p:nvPr>
        </p:nvGraphicFramePr>
        <p:xfrm>
          <a:off x="1835696" y="2636912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017551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cs-CZ" sz="3200" b="1" dirty="0">
                <a:latin typeface="+mj-lt"/>
              </a:rPr>
              <a:t>Abecední seznam hostů</a:t>
            </a:r>
            <a:r>
              <a:rPr lang="cs-CZ" sz="3200" b="1" dirty="0" smtClean="0">
                <a:latin typeface="+mj-lt"/>
              </a:rPr>
              <a:t>:</a:t>
            </a:r>
          </a:p>
          <a:p>
            <a:endParaRPr lang="cs-CZ" sz="3200" dirty="0"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latin typeface="+mj-lt"/>
              </a:rPr>
              <a:t>je veden počítačem a slouží všem oprávněným zaměstnancům (recepce, vrátnice, business </a:t>
            </a:r>
            <a:r>
              <a:rPr lang="cs-CZ" sz="3200" dirty="0" smtClean="0">
                <a:latin typeface="+mj-lt"/>
              </a:rPr>
              <a:t>centra),</a:t>
            </a:r>
            <a:endParaRPr lang="cs-CZ" sz="3200" dirty="0"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musí </a:t>
            </a:r>
            <a:r>
              <a:rPr lang="cs-CZ" sz="3200" dirty="0">
                <a:latin typeface="+mj-lt"/>
              </a:rPr>
              <a:t>být neustále aktualizován.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73991050"/>
              </p:ext>
            </p:extLst>
          </p:nvPr>
        </p:nvGraphicFramePr>
        <p:xfrm>
          <a:off x="3935760" y="311358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126718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4. </a:t>
            </a:r>
            <a:r>
              <a:rPr lang="cs-CZ" sz="3200" b="1" dirty="0" smtClean="0">
                <a:latin typeface="+mj-lt"/>
              </a:rPr>
              <a:t>Kniha rezervací:</a:t>
            </a:r>
          </a:p>
          <a:p>
            <a:endParaRPr lang="cs-CZ" sz="3200" dirty="0" smtClean="0"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slouží jako přehled přijatých objednávek </a:t>
            </a:r>
            <a:br>
              <a:rPr lang="cs-CZ" sz="3200" dirty="0" smtClean="0">
                <a:latin typeface="+mj-lt"/>
              </a:rPr>
            </a:br>
            <a:r>
              <a:rPr lang="cs-CZ" sz="3200" dirty="0" smtClean="0">
                <a:latin typeface="+mj-lt"/>
              </a:rPr>
              <a:t>na ubytování.</a:t>
            </a:r>
            <a:endParaRPr lang="cs-CZ" sz="3200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71979485"/>
              </p:ext>
            </p:extLst>
          </p:nvPr>
        </p:nvGraphicFramePr>
        <p:xfrm>
          <a:off x="3935760" y="311358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54934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5. </a:t>
            </a:r>
            <a:r>
              <a:rPr lang="cs-CZ" sz="3200" b="1" dirty="0" err="1">
                <a:latin typeface="+mj-lt"/>
              </a:rPr>
              <a:t>Waiting</a:t>
            </a:r>
            <a:r>
              <a:rPr lang="cs-CZ" sz="3200" b="1" dirty="0">
                <a:latin typeface="+mj-lt"/>
              </a:rPr>
              <a:t> list: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zachycuje </a:t>
            </a:r>
            <a:r>
              <a:rPr lang="cs-CZ" sz="3200" dirty="0">
                <a:latin typeface="+mj-lt"/>
              </a:rPr>
              <a:t>objednávky, které nebylo možné přijmout</a:t>
            </a:r>
            <a:r>
              <a:rPr lang="cs-CZ" sz="3200" dirty="0" smtClean="0">
                <a:latin typeface="+mj-lt"/>
              </a:rPr>
              <a:t>.</a:t>
            </a:r>
            <a:endParaRPr lang="cs-CZ" sz="3200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08658911"/>
              </p:ext>
            </p:extLst>
          </p:nvPr>
        </p:nvGraphicFramePr>
        <p:xfrm>
          <a:off x="2483768" y="2466767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372295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cs-CZ" sz="3200" b="1" dirty="0" err="1" smtClean="0">
                <a:latin typeface="+mj-lt"/>
              </a:rPr>
              <a:t>Rooming</a:t>
            </a:r>
            <a:r>
              <a:rPr lang="cs-CZ" sz="3200" b="1" dirty="0" smtClean="0">
                <a:latin typeface="+mj-lt"/>
              </a:rPr>
              <a:t> </a:t>
            </a:r>
            <a:r>
              <a:rPr lang="cs-CZ" sz="3200" b="1" dirty="0">
                <a:latin typeface="+mj-lt"/>
              </a:rPr>
              <a:t>list: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sz="3200" dirty="0" smtClean="0"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vystavuje </a:t>
            </a:r>
            <a:r>
              <a:rPr lang="cs-CZ" sz="3200" dirty="0">
                <a:latin typeface="+mj-lt"/>
              </a:rPr>
              <a:t>objednavatel, např. CK pro skupiny hostů,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obsahuje </a:t>
            </a:r>
            <a:r>
              <a:rPr lang="cs-CZ" sz="3200" dirty="0">
                <a:latin typeface="+mj-lt"/>
              </a:rPr>
              <a:t>jmenný seznam hostů.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44983350"/>
              </p:ext>
            </p:extLst>
          </p:nvPr>
        </p:nvGraphicFramePr>
        <p:xfrm>
          <a:off x="2483768" y="2466767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3424826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7. </a:t>
            </a:r>
            <a:r>
              <a:rPr lang="cs-CZ" sz="3200" b="1" dirty="0" smtClean="0">
                <a:latin typeface="+mj-lt"/>
              </a:rPr>
              <a:t>Hotelová </a:t>
            </a:r>
            <a:r>
              <a:rPr lang="cs-CZ" sz="3200" b="1" dirty="0">
                <a:latin typeface="+mj-lt"/>
              </a:rPr>
              <a:t>domovní kniha </a:t>
            </a:r>
            <a:r>
              <a:rPr lang="cs-CZ" sz="3200" b="1" dirty="0" smtClean="0">
                <a:latin typeface="+mj-lt"/>
              </a:rPr>
              <a:t>(archiv </a:t>
            </a:r>
            <a:r>
              <a:rPr lang="cs-CZ" sz="3200" b="1" dirty="0">
                <a:latin typeface="+mj-lt"/>
              </a:rPr>
              <a:t>hostů): 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sz="3200" dirty="0"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k </a:t>
            </a:r>
            <a:r>
              <a:rPr lang="cs-CZ" sz="3200" dirty="0">
                <a:latin typeface="+mj-lt"/>
              </a:rPr>
              <a:t>zápisu osobních údajů ubytovaných </a:t>
            </a:r>
            <a:r>
              <a:rPr lang="cs-CZ" sz="3200" dirty="0" smtClean="0">
                <a:latin typeface="+mj-lt"/>
              </a:rPr>
              <a:t>hostů,</a:t>
            </a:r>
            <a:endParaRPr lang="cs-CZ" sz="3200" dirty="0">
              <a:latin typeface="+mj-lt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tyto </a:t>
            </a:r>
            <a:r>
              <a:rPr lang="cs-CZ" sz="3200" dirty="0">
                <a:latin typeface="+mj-lt"/>
              </a:rPr>
              <a:t>informace jsou přísně důvěrné a slouží pouze pro potřeby </a:t>
            </a:r>
            <a:r>
              <a:rPr lang="cs-CZ" sz="3200" dirty="0" smtClean="0">
                <a:latin typeface="+mj-lt"/>
              </a:rPr>
              <a:t>ubytovacího zařízení.</a:t>
            </a:r>
            <a:endParaRPr lang="cs-CZ" sz="3200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62599035"/>
              </p:ext>
            </p:extLst>
          </p:nvPr>
        </p:nvGraphicFramePr>
        <p:xfrm>
          <a:off x="1967880" y="2931865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0760814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8. </a:t>
            </a:r>
            <a:r>
              <a:rPr lang="cs-CZ" sz="3200" b="1" dirty="0">
                <a:latin typeface="+mj-lt"/>
              </a:rPr>
              <a:t>Kniha buzení:</a:t>
            </a:r>
          </a:p>
          <a:p>
            <a:endParaRPr lang="cs-CZ" sz="3200" b="1" dirty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obsahuje </a:t>
            </a:r>
            <a:r>
              <a:rPr lang="cs-CZ" sz="3200" dirty="0">
                <a:latin typeface="+mj-lt"/>
              </a:rPr>
              <a:t>záznamy o požadavcích hostů na buzení telefonem, televizí, osobně. </a:t>
            </a:r>
          </a:p>
          <a:p>
            <a:endParaRPr lang="cs-CZ" sz="3200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63819594"/>
              </p:ext>
            </p:extLst>
          </p:nvPr>
        </p:nvGraphicFramePr>
        <p:xfrm>
          <a:off x="1967880" y="2931865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400546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cs-CZ" sz="3200" b="1" dirty="0">
                <a:latin typeface="+mj-lt"/>
              </a:rPr>
              <a:t>Kniha návštěv</a:t>
            </a:r>
            <a:r>
              <a:rPr lang="cs-CZ" sz="3200" b="1" dirty="0" smtClean="0"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návštěvy </a:t>
            </a:r>
            <a:r>
              <a:rPr lang="cs-CZ" sz="3200" dirty="0">
                <a:latin typeface="+mj-lt"/>
              </a:rPr>
              <a:t>na </a:t>
            </a:r>
            <a:r>
              <a:rPr lang="cs-CZ" sz="3200" dirty="0" smtClean="0">
                <a:latin typeface="+mj-lt"/>
              </a:rPr>
              <a:t>pokojích jsou </a:t>
            </a:r>
            <a:r>
              <a:rPr lang="cs-CZ" sz="3200" dirty="0">
                <a:latin typeface="+mj-lt"/>
              </a:rPr>
              <a:t>dány ubytovacím řádem, (</a:t>
            </a:r>
            <a:r>
              <a:rPr lang="cs-CZ" sz="3200" dirty="0" smtClean="0">
                <a:latin typeface="+mj-lt"/>
              </a:rPr>
              <a:t>většinou </a:t>
            </a:r>
            <a:r>
              <a:rPr lang="cs-CZ" sz="3200" dirty="0">
                <a:latin typeface="+mj-lt"/>
              </a:rPr>
              <a:t>v době od 08.00 do 22.00 hod</a:t>
            </a:r>
            <a:r>
              <a:rPr lang="cs-CZ" sz="3200" dirty="0" smtClean="0">
                <a:latin typeface="+mj-lt"/>
              </a:rPr>
              <a:t>.),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návštěva </a:t>
            </a:r>
            <a:r>
              <a:rPr lang="cs-CZ" sz="3200" dirty="0">
                <a:latin typeface="+mj-lt"/>
              </a:rPr>
              <a:t>by měla být zaregistrována na recepci </a:t>
            </a:r>
            <a:r>
              <a:rPr lang="cs-CZ" sz="3200" dirty="0" smtClean="0">
                <a:latin typeface="+mj-lt"/>
              </a:rPr>
              <a:t>do „Knihy návštěv“ – </a:t>
            </a:r>
            <a:r>
              <a:rPr lang="cs-CZ" sz="3200" dirty="0">
                <a:latin typeface="+mj-lt"/>
              </a:rPr>
              <a:t>ochrana proti hotelovým zlodějům, nežádoucím návštěvám </a:t>
            </a:r>
            <a:r>
              <a:rPr lang="cs-CZ" sz="3200" dirty="0" smtClean="0">
                <a:latin typeface="+mj-lt"/>
              </a:rPr>
              <a:t/>
            </a:r>
            <a:br>
              <a:rPr lang="cs-CZ" sz="3200" dirty="0" smtClean="0">
                <a:latin typeface="+mj-lt"/>
              </a:rPr>
            </a:br>
            <a:r>
              <a:rPr lang="cs-CZ" sz="3200" dirty="0" smtClean="0">
                <a:latin typeface="+mj-lt"/>
              </a:rPr>
              <a:t>a </a:t>
            </a:r>
            <a:r>
              <a:rPr lang="cs-CZ" sz="3200" dirty="0">
                <a:latin typeface="+mj-lt"/>
              </a:rPr>
              <a:t>nepoctivým </a:t>
            </a:r>
            <a:r>
              <a:rPr lang="cs-CZ" sz="3200" dirty="0" smtClean="0">
                <a:latin typeface="+mj-lt"/>
              </a:rPr>
              <a:t>hostům.</a:t>
            </a:r>
            <a:endParaRPr lang="cs-CZ" sz="3200" dirty="0">
              <a:latin typeface="+mj-lt"/>
            </a:endParaRPr>
          </a:p>
          <a:p>
            <a:endParaRPr lang="cs-CZ" sz="3200" b="1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71653961"/>
              </p:ext>
            </p:extLst>
          </p:nvPr>
        </p:nvGraphicFramePr>
        <p:xfrm>
          <a:off x="4139952" y="311358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7165818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10. </a:t>
            </a:r>
            <a:r>
              <a:rPr lang="cs-CZ" sz="3200" b="1" dirty="0">
                <a:latin typeface="+mj-lt"/>
              </a:rPr>
              <a:t>Kniha reklamací a </a:t>
            </a:r>
            <a:r>
              <a:rPr lang="cs-CZ" sz="3200" b="1" dirty="0" smtClean="0">
                <a:latin typeface="+mj-lt"/>
              </a:rPr>
              <a:t>stížností:</a:t>
            </a:r>
            <a:endParaRPr lang="cs-CZ" sz="3200" b="1" dirty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umožňuje </a:t>
            </a:r>
            <a:r>
              <a:rPr lang="cs-CZ" sz="3200" dirty="0">
                <a:latin typeface="+mj-lt"/>
              </a:rPr>
              <a:t>hotelu zlepšovat své služby, </a:t>
            </a:r>
            <a:endParaRPr lang="cs-CZ" sz="3200" dirty="0" smtClean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slouží </a:t>
            </a:r>
            <a:r>
              <a:rPr lang="cs-CZ" sz="3200" dirty="0">
                <a:latin typeface="+mj-lt"/>
              </a:rPr>
              <a:t>vnitřním potřebám, </a:t>
            </a:r>
            <a:endParaRPr lang="cs-CZ" sz="3200" dirty="0" smtClean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pokud </a:t>
            </a:r>
            <a:r>
              <a:rPr lang="cs-CZ" sz="3200" dirty="0">
                <a:latin typeface="+mj-lt"/>
              </a:rPr>
              <a:t>se ke kritickému zápisu </a:t>
            </a:r>
            <a:r>
              <a:rPr lang="cs-CZ" sz="3200" dirty="0" smtClean="0">
                <a:latin typeface="+mj-lt"/>
              </a:rPr>
              <a:t>napíše, jak </a:t>
            </a:r>
            <a:r>
              <a:rPr lang="cs-CZ" sz="3200" dirty="0">
                <a:latin typeface="+mj-lt"/>
              </a:rPr>
              <a:t>byla situace napravena, je </a:t>
            </a:r>
            <a:r>
              <a:rPr lang="cs-CZ" sz="3200" dirty="0" smtClean="0">
                <a:latin typeface="+mj-lt"/>
              </a:rPr>
              <a:t>to </a:t>
            </a:r>
            <a:r>
              <a:rPr lang="cs-CZ" sz="3200" dirty="0">
                <a:latin typeface="+mj-lt"/>
              </a:rPr>
              <a:t>pozitivní reklama zlepšování služeb.</a:t>
            </a:r>
          </a:p>
          <a:p>
            <a:endParaRPr lang="cs-CZ" sz="3200" b="1" dirty="0"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58575305"/>
              </p:ext>
            </p:extLst>
          </p:nvPr>
        </p:nvGraphicFramePr>
        <p:xfrm>
          <a:off x="1967880" y="2931865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0778264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404664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11. </a:t>
            </a:r>
            <a:r>
              <a:rPr lang="cs-CZ" sz="3200" b="1" dirty="0">
                <a:latin typeface="+mj-lt"/>
              </a:rPr>
              <a:t>Kniha ztrát a nálezů: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o </a:t>
            </a:r>
            <a:r>
              <a:rPr lang="cs-CZ" sz="3200" dirty="0">
                <a:latin typeface="+mj-lt"/>
              </a:rPr>
              <a:t>ztracených a nalezených předmětech vede zpravidla evidenci hotelová hospodyně.</a:t>
            </a:r>
          </a:p>
          <a:p>
            <a:r>
              <a:rPr lang="cs-CZ" sz="3200" dirty="0" smtClean="0">
                <a:latin typeface="+mj-lt"/>
              </a:rPr>
              <a:t>Do </a:t>
            </a:r>
            <a:r>
              <a:rPr lang="cs-CZ" sz="3200" dirty="0">
                <a:latin typeface="+mj-lt"/>
              </a:rPr>
              <a:t>knihy ztrát a nálezů se zaznamenávají tyto údaje: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datum </a:t>
            </a:r>
            <a:r>
              <a:rPr lang="cs-CZ" sz="3200" dirty="0">
                <a:latin typeface="+mj-lt"/>
              </a:rPr>
              <a:t>a místo </a:t>
            </a:r>
            <a:r>
              <a:rPr lang="cs-CZ" sz="3200" dirty="0" smtClean="0">
                <a:latin typeface="+mj-lt"/>
              </a:rPr>
              <a:t>nálezu,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jméno </a:t>
            </a:r>
            <a:r>
              <a:rPr lang="cs-CZ" sz="3200" dirty="0">
                <a:latin typeface="+mj-lt"/>
              </a:rPr>
              <a:t>nálezce, jeho </a:t>
            </a:r>
            <a:r>
              <a:rPr lang="cs-CZ" sz="3200" dirty="0" smtClean="0">
                <a:latin typeface="+mj-lt"/>
              </a:rPr>
              <a:t>podpis,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pořadové </a:t>
            </a:r>
            <a:r>
              <a:rPr lang="cs-CZ" sz="3200" dirty="0">
                <a:latin typeface="+mj-lt"/>
              </a:rPr>
              <a:t>číslo </a:t>
            </a:r>
            <a:r>
              <a:rPr lang="cs-CZ" sz="3200" dirty="0" smtClean="0">
                <a:latin typeface="+mj-lt"/>
              </a:rPr>
              <a:t>nálezu,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datum </a:t>
            </a:r>
            <a:r>
              <a:rPr lang="cs-CZ" sz="3200" dirty="0">
                <a:latin typeface="+mj-lt"/>
              </a:rPr>
              <a:t>a podpis hosta, </a:t>
            </a:r>
            <a:r>
              <a:rPr lang="cs-CZ" sz="3200" dirty="0" smtClean="0">
                <a:latin typeface="+mj-lt"/>
              </a:rPr>
              <a:t/>
            </a:r>
            <a:br>
              <a:rPr lang="cs-CZ" sz="3200" dirty="0" smtClean="0">
                <a:latin typeface="+mj-lt"/>
              </a:rPr>
            </a:br>
            <a:r>
              <a:rPr lang="cs-CZ" sz="3200" dirty="0" smtClean="0">
                <a:latin typeface="+mj-lt"/>
              </a:rPr>
              <a:t>jemuž </a:t>
            </a:r>
            <a:r>
              <a:rPr lang="cs-CZ" sz="3200" dirty="0">
                <a:latin typeface="+mj-lt"/>
              </a:rPr>
              <a:t>byl nález vydán.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97993195"/>
              </p:ext>
            </p:extLst>
          </p:nvPr>
        </p:nvGraphicFramePr>
        <p:xfrm>
          <a:off x="3935760" y="2924944"/>
          <a:ext cx="520824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9171491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916" y="620688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12. </a:t>
            </a:r>
            <a:r>
              <a:rPr lang="cs-CZ" sz="3200" b="1" dirty="0">
                <a:latin typeface="+mj-lt"/>
              </a:rPr>
              <a:t>Hotelová legitimace (hotelový </a:t>
            </a:r>
            <a:r>
              <a:rPr lang="cs-CZ" sz="3200" b="1" dirty="0" smtClean="0">
                <a:latin typeface="+mj-lt"/>
              </a:rPr>
              <a:t>průkaz):</a:t>
            </a:r>
            <a:endParaRPr lang="cs-CZ" sz="3200" b="1" dirty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je </a:t>
            </a:r>
            <a:r>
              <a:rPr lang="cs-CZ" sz="3200" dirty="0">
                <a:latin typeface="+mj-lt"/>
              </a:rPr>
              <a:t>vydávána hostovi při jeho příjezdu spolu s klíčem od </a:t>
            </a:r>
            <a:r>
              <a:rPr lang="cs-CZ" sz="3200" dirty="0" smtClean="0">
                <a:latin typeface="+mj-lt"/>
              </a:rPr>
              <a:t>pokoje,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slouží </a:t>
            </a:r>
            <a:r>
              <a:rPr lang="cs-CZ" sz="3200" dirty="0">
                <a:latin typeface="+mj-lt"/>
              </a:rPr>
              <a:t>hostovi pro vstup do </a:t>
            </a:r>
            <a:r>
              <a:rPr lang="cs-CZ" sz="3200" dirty="0" smtClean="0">
                <a:latin typeface="+mj-lt"/>
              </a:rPr>
              <a:t>hotelu, </a:t>
            </a:r>
            <a:r>
              <a:rPr lang="cs-CZ" sz="3200" dirty="0">
                <a:latin typeface="+mj-lt"/>
              </a:rPr>
              <a:t>do míst určených ubytovaným hostům a opravňuje </a:t>
            </a:r>
            <a:r>
              <a:rPr lang="cs-CZ" sz="3200" dirty="0" smtClean="0">
                <a:latin typeface="+mj-lt"/>
              </a:rPr>
              <a:t/>
            </a:r>
            <a:br>
              <a:rPr lang="cs-CZ" sz="3200" dirty="0" smtClean="0">
                <a:latin typeface="+mj-lt"/>
              </a:rPr>
            </a:br>
            <a:r>
              <a:rPr lang="cs-CZ" sz="3200" dirty="0" smtClean="0">
                <a:latin typeface="+mj-lt"/>
              </a:rPr>
              <a:t>k </a:t>
            </a:r>
            <a:r>
              <a:rPr lang="cs-CZ" sz="3200" dirty="0">
                <a:latin typeface="+mj-lt"/>
              </a:rPr>
              <a:t>čerpání služeb (snídaně, </a:t>
            </a:r>
            <a:r>
              <a:rPr lang="cs-CZ" sz="3200" dirty="0" err="1" smtClean="0">
                <a:latin typeface="+mj-lt"/>
              </a:rPr>
              <a:t>welcome</a:t>
            </a:r>
            <a:r>
              <a:rPr lang="cs-CZ" sz="3200" dirty="0" smtClean="0">
                <a:latin typeface="+mj-lt"/>
              </a:rPr>
              <a:t> drink),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některé </a:t>
            </a:r>
            <a:r>
              <a:rPr lang="cs-CZ" sz="3200" dirty="0">
                <a:latin typeface="+mj-lt"/>
              </a:rPr>
              <a:t>hotely vydávají průkazy v různých barvách, které poskytují pracovníkům okamžitou informaci </a:t>
            </a:r>
            <a:r>
              <a:rPr lang="cs-CZ" sz="3200" dirty="0" smtClean="0">
                <a:latin typeface="+mj-lt"/>
              </a:rPr>
              <a:t/>
            </a:r>
            <a:br>
              <a:rPr lang="cs-CZ" sz="3200" dirty="0" smtClean="0">
                <a:latin typeface="+mj-lt"/>
              </a:rPr>
            </a:br>
            <a:r>
              <a:rPr lang="cs-CZ" sz="3200" dirty="0" smtClean="0">
                <a:latin typeface="+mj-lt"/>
              </a:rPr>
              <a:t>o </a:t>
            </a:r>
            <a:r>
              <a:rPr lang="cs-CZ" sz="3200" dirty="0">
                <a:latin typeface="+mj-lt"/>
              </a:rPr>
              <a:t>právech při poskytování služeb (</a:t>
            </a:r>
            <a:r>
              <a:rPr lang="cs-CZ" sz="3200" dirty="0" err="1">
                <a:latin typeface="+mj-lt"/>
              </a:rPr>
              <a:t>all</a:t>
            </a:r>
            <a:r>
              <a:rPr lang="cs-CZ" sz="3200" dirty="0">
                <a:latin typeface="+mj-lt"/>
              </a:rPr>
              <a:t> </a:t>
            </a:r>
            <a:r>
              <a:rPr lang="cs-CZ" sz="3200" dirty="0" err="1">
                <a:latin typeface="+mj-lt"/>
              </a:rPr>
              <a:t>inclusive</a:t>
            </a:r>
            <a:r>
              <a:rPr lang="cs-CZ" sz="3200" dirty="0" smtClean="0">
                <a:latin typeface="+mj-lt"/>
              </a:rPr>
              <a:t>).</a:t>
            </a:r>
          </a:p>
        </p:txBody>
      </p:sp>
      <p:pic>
        <p:nvPicPr>
          <p:cNvPr id="15366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136371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8925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4656" y="26064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Další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písemnosti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vedené recepční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službou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Vzkaz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malý lístek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nadpisem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„vzkaz”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„memory”,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vkládá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do přihrádky s klíčem.</a:t>
            </a:r>
          </a:p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Příkaz pro služby hostům: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používá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ve velkých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hotelích,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vnitřní sdělení příkazů a požadavků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 na služby mezi pracovišti ubytovacího zařízení.</a:t>
            </a:r>
          </a:p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změn bydlících hostů: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používá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při stěhování na jiný pokoj nebo při zkrácení nebo prodloužení původně sjednaného termínu pobytu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971107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9305" y="332656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Kniha vydaných faktur: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obsahuje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časovém pořadí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odběratelské faktury.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 deník: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v malých hotelích, kde se nevedou hotelové účty,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obsahuje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ceny za služby, které byly hostům poskytnuty.</a:t>
            </a:r>
          </a:p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Kniha VIP: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přehled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důležitých hostů.</a:t>
            </a:r>
          </a:p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Záznamy o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věrnostních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programech: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přehled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hostech, kteří trvale využívají služeb hotelu nebo o hostech téhož hotelového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řetězce,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těmto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hostům jsou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poskytována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zvýhodnění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02558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9305" y="332656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pošty přijaté pro hosty: </a:t>
            </a:r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bydlící v hotelu delší čas nebo v plánovaném termínu si nechávají zasílat do hotelu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poštu,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tato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eviduje v knize došlé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pošty,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 zapsání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pošta ukládá do přihrádek pro klíče podle čísel pokojů.</a:t>
            </a:r>
          </a:p>
        </p:txBody>
      </p:sp>
      <p:pic>
        <p:nvPicPr>
          <p:cNvPr id="17414" name="Picture 6" descr="C:\Users\ucitel\AppData\Local\Microsoft\Windows\Temporary Internet Files\Content.IE5\C2YG6DZ4\MC90043158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89040"/>
            <a:ext cx="2525707" cy="252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50381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9305" y="332656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Finanční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evidence: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velmi důležitá,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dokládá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finančně pobyt hosta a služby, které mu byly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poskytnuty,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jako doklad řádného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zaúčtování,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jako podklad k finančnímu vedení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 pro potřeby finančního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úřadu,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některé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její části jsou povinné a musí se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provádět předepsanou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formou.</a:t>
            </a:r>
          </a:p>
        </p:txBody>
      </p:sp>
      <p:pic>
        <p:nvPicPr>
          <p:cNvPr id="4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136371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73258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9305" y="476672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Směnárenská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evidence: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součástí finanční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zachycuje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pohyb devizových prostředků - nákup a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prodej,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upravena podle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devizového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zákona.</a:t>
            </a:r>
          </a:p>
        </p:txBody>
      </p:sp>
      <p:pic>
        <p:nvPicPr>
          <p:cNvPr id="4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136371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19968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H</a:t>
            </a:r>
            <a:r>
              <a:rPr lang="cs-CZ" sz="5400" dirty="0" smtClean="0">
                <a:solidFill>
                  <a:schemeClr val="tx1"/>
                </a:solidFill>
              </a:rPr>
              <a:t>otelová evidence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4" name="Picture 4" descr="C:\Users\ucitel\AppData\Local\Microsoft\Windows\Temporary Internet Files\Content.IE5\C2YG6DZ4\MC90002387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54174"/>
            <a:ext cx="3953070" cy="329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citel\AppData\Local\Microsoft\Windows\Temporary Internet Files\Content.IE5\I70GDUGF\MC90039840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132" y="1844824"/>
            <a:ext cx="2016224" cy="310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7331" y="39650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Každé ubytovací zařízení vede podle předpisů, ale </a:t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také </a:t>
            </a:r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it-I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svou vlastní </a:t>
            </a:r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potřebu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evidenci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činnosti ubytovacího střediska a služeb poskytovaných hostům.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rozsah této evidence je závislá na kategorii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kapacitě ubytovacího zařízení </a:t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na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rozsahu poskytovaných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18976046"/>
              </p:ext>
            </p:extLst>
          </p:nvPr>
        </p:nvGraphicFramePr>
        <p:xfrm>
          <a:off x="107504" y="-32546"/>
          <a:ext cx="871296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54FC0-98C3-4BDD-95A0-4B20B0F98F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graphicEl>
                                              <a:dgm id="{8A654FC0-98C3-4BDD-95A0-4B20B0F98F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8A654FC0-98C3-4BDD-95A0-4B20B0F98F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7D5A7E-66A0-4A02-AE4A-E3AF9C14F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3A7D5A7E-66A0-4A02-AE4A-E3AF9C14F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3A7D5A7E-66A0-4A02-AE4A-E3AF9C14F6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F1E195-EE23-4BF2-AC7D-7D1FE51D5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graphicEl>
                                              <a:dgm id="{EEF1E195-EE23-4BF2-AC7D-7D1FE51D5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graphicEl>
                                              <a:dgm id="{EEF1E195-EE23-4BF2-AC7D-7D1FE51D5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E3D828-3D94-42F0-B01B-9DF96C2F6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graphicEl>
                                              <a:dgm id="{38E3D828-3D94-42F0-B01B-9DF96C2F6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graphicEl>
                                              <a:dgm id="{38E3D828-3D94-42F0-B01B-9DF96C2F6B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D597DA-3019-4940-AD24-9500AB5FE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>
                                            <p:graphicEl>
                                              <a:dgm id="{16D597DA-3019-4940-AD24-9500AB5FE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graphicEl>
                                              <a:dgm id="{16D597DA-3019-4940-AD24-9500AB5FE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AC9765-6B31-4893-A1A4-CA738188D9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">
                                            <p:graphicEl>
                                              <a:dgm id="{5EAC9765-6B31-4893-A1A4-CA738188D9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graphicEl>
                                              <a:dgm id="{5EAC9765-6B31-4893-A1A4-CA738188D9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881577-3132-4595-B9D2-87001F58A6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C4881577-3132-4595-B9D2-87001F58A6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C4881577-3132-4595-B9D2-87001F58A6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F237AD7-2724-4627-9D67-B27BC6982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graphicEl>
                                              <a:dgm id="{DF237AD7-2724-4627-9D67-B27BC6982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graphicEl>
                                              <a:dgm id="{DF237AD7-2724-4627-9D67-B27BC69829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F8EF4D-5AA6-49CA-9143-B194DCB35A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>
                                            <p:graphicEl>
                                              <a:dgm id="{FCF8EF4D-5AA6-49CA-9143-B194DCB35A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>
                                            <p:graphicEl>
                                              <a:dgm id="{FCF8EF4D-5AA6-49CA-9143-B194DCB35A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194A8D0-34CD-4015-96E2-023E8AD5F7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">
                                            <p:graphicEl>
                                              <a:dgm id="{C194A8D0-34CD-4015-96E2-023E8AD5F7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>
                                            <p:graphicEl>
                                              <a:dgm id="{C194A8D0-34CD-4015-96E2-023E8AD5F7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31A8D5-3224-4C88-A9C4-43D2AF9E0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2">
                                            <p:graphicEl>
                                              <a:dgm id="{AE31A8D5-3224-4C88-A9C4-43D2AF9E0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">
                                            <p:graphicEl>
                                              <a:dgm id="{AE31A8D5-3224-4C88-A9C4-43D2AF9E0F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305858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formy hotelové evidence znáte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Charakterizujte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přihlašovací evidenci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Vyjmenujte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a popište dokumenty provozní evidence.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Charakterizujte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finanční a směnárenskou evidenci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ubytovacího zařízení.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může být vedena hotelová evidence?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9305" y="476672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Způsoby vedení hotelové evidence</a:t>
            </a:r>
          </a:p>
          <a:p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AutoNum type="arabicPeriod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Manuálně: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předepsaných formulářích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V elektronické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podobě: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pomocí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nejrůznějších počítačových programů.</a:t>
            </a:r>
          </a:p>
        </p:txBody>
      </p:sp>
      <p:pic>
        <p:nvPicPr>
          <p:cNvPr id="4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136371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81228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Přihlašovací evidence: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louží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evidenci pobytu hosta v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ubytovacím zařízení,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pobyt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musí být registrován jako forma přechodného pobytu mimo trvalé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bydliště,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přihlašovací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tuzemských hostů musí být k dispozici Policii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zahraničních hostů se řídí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přihlašovací evidence "Zásadami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hlášení pobytu cizinců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hromadných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zařízeních„.</a:t>
            </a:r>
          </a:p>
        </p:txBody>
      </p:sp>
      <p:sp>
        <p:nvSpPr>
          <p:cNvPr id="2" name="Zaoblený obdélník 1">
            <a:hlinkClick r:id="rId2" action="ppaction://hlinksldjump"/>
          </p:cNvPr>
          <p:cNvSpPr/>
          <p:nvPr/>
        </p:nvSpPr>
        <p:spPr>
          <a:xfrm>
            <a:off x="2339752" y="5232762"/>
            <a:ext cx="4464496" cy="1080120"/>
          </a:xfrm>
          <a:prstGeom prst="roundRect">
            <a:avLst/>
          </a:prstGeom>
          <a:solidFill>
            <a:srgbClr val="C0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POSTUP PŘIHLAŠOVÁNÍ</a:t>
            </a:r>
            <a:endParaRPr lang="cs-CZ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pic>
        <p:nvPicPr>
          <p:cNvPr id="1843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79445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51032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Postup přihlašování: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se přihlašuje k pobytu osobně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základě předloženého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průkazu totožnosti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povinností UZ je přezkoumat platnost dokladu,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cizinců například platnost víza (pokud je stanovena vízová povinnost),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doklad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totožnosti má mít většinou minimální platnost 6 měsíců (to je maximální doba pobytu na území státu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hosté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zapisují do tzv. „Domovní knihy” - údaje </a:t>
            </a:r>
            <a:b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ní musí být archivovány a na požádání předloženy kontrolním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orgánům.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009" y="95366"/>
            <a:ext cx="1075991" cy="169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802012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1039</Words>
  <Application>Microsoft Office PowerPoint</Application>
  <PresentationFormat>Předvádění na obrazovce (4:3)</PresentationFormat>
  <Paragraphs>314</Paragraphs>
  <Slides>28</Slides>
  <Notes>18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4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Hotelová evidence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146</cp:revision>
  <dcterms:created xsi:type="dcterms:W3CDTF">2012-09-28T12:14:55Z</dcterms:created>
  <dcterms:modified xsi:type="dcterms:W3CDTF">2013-05-30T07:40:26Z</dcterms:modified>
</cp:coreProperties>
</file>