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5" r:id="rId2"/>
    <p:sldId id="256" r:id="rId3"/>
    <p:sldId id="267" r:id="rId4"/>
    <p:sldId id="257" r:id="rId5"/>
    <p:sldId id="269" r:id="rId6"/>
    <p:sldId id="292" r:id="rId7"/>
    <p:sldId id="306" r:id="rId8"/>
    <p:sldId id="293" r:id="rId9"/>
    <p:sldId id="298" r:id="rId10"/>
    <p:sldId id="305" r:id="rId11"/>
    <p:sldId id="291" r:id="rId12"/>
    <p:sldId id="294" r:id="rId13"/>
    <p:sldId id="295" r:id="rId14"/>
    <p:sldId id="296" r:id="rId15"/>
    <p:sldId id="297" r:id="rId16"/>
    <p:sldId id="299" r:id="rId17"/>
    <p:sldId id="300" r:id="rId18"/>
    <p:sldId id="301" r:id="rId19"/>
    <p:sldId id="302" r:id="rId20"/>
    <p:sldId id="303" r:id="rId21"/>
    <p:sldId id="304" r:id="rId22"/>
    <p:sldId id="268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4660"/>
  </p:normalViewPr>
  <p:slideViewPr>
    <p:cSldViewPr>
      <p:cViewPr varScale="1">
        <p:scale>
          <a:sx n="87" d="100"/>
          <a:sy n="87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17.xml"/><Relationship Id="rId1" Type="http://schemas.openxmlformats.org/officeDocument/2006/relationships/slide" Target="../slides/slide16.xml"/><Relationship Id="rId6" Type="http://schemas.openxmlformats.org/officeDocument/2006/relationships/slide" Target="../slides/slide21.xml"/><Relationship Id="rId5" Type="http://schemas.openxmlformats.org/officeDocument/2006/relationships/slide" Target="../slides/slide20.xml"/><Relationship Id="rId4" Type="http://schemas.openxmlformats.org/officeDocument/2006/relationships/slide" Target="../slides/slide1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559E07-38C6-46D5-9F5D-6B1E7D4A1221}" type="doc">
      <dgm:prSet loTypeId="urn:microsoft.com/office/officeart/2011/layout/HexagonRadial" loCatId="cycle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AB4812CC-BAAC-4D1D-A35D-C699239FB504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Halové služby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5E241F7-8834-4242-812A-D7A8214CFC86}" type="parTrans" cxnId="{D4DBCA1C-6D52-45C1-B124-BD5EC589D6FE}">
      <dgm:prSet/>
      <dgm:spPr/>
      <dgm:t>
        <a:bodyPr/>
        <a:lstStyle/>
        <a:p>
          <a:endParaRPr lang="cs-CZ"/>
        </a:p>
      </dgm:t>
    </dgm:pt>
    <dgm:pt modelId="{3B6340C3-7501-41FD-8744-9E94F6673B77}" type="sibTrans" cxnId="{D4DBCA1C-6D52-45C1-B124-BD5EC589D6FE}">
      <dgm:prSet/>
      <dgm:spPr/>
      <dgm:t>
        <a:bodyPr/>
        <a:lstStyle/>
        <a:p>
          <a:endParaRPr lang="cs-CZ"/>
        </a:p>
      </dgm:t>
    </dgm:pt>
    <dgm:pt modelId="{28D032B7-6236-41BC-9F27-BC2DD7C2EC55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Halový vrátný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E46C72B-7E84-4A0D-AB96-C08494890EDE}" type="parTrans" cxnId="{D0292C75-1134-44EA-9336-44DCA21055EF}">
      <dgm:prSet/>
      <dgm:spPr/>
      <dgm:t>
        <a:bodyPr/>
        <a:lstStyle/>
        <a:p>
          <a:endParaRPr lang="cs-CZ"/>
        </a:p>
      </dgm:t>
    </dgm:pt>
    <dgm:pt modelId="{8DF41B2B-22BC-4EDF-98A7-36A48A97FEB5}" type="sibTrans" cxnId="{D0292C75-1134-44EA-9336-44DCA21055EF}">
      <dgm:prSet/>
      <dgm:spPr/>
      <dgm:t>
        <a:bodyPr/>
        <a:lstStyle/>
        <a:p>
          <a:endParaRPr lang="cs-CZ"/>
        </a:p>
      </dgm:t>
    </dgm:pt>
    <dgm:pt modelId="{720F4392-353A-4249-AA90-CE8224A42308}">
      <dgm:prSet phldrT="[Text]" custT="1"/>
      <dgm:spPr/>
      <dgm:t>
        <a:bodyPr/>
        <a:lstStyle/>
        <a:p>
          <a:r>
            <a:rPr lang="cs-CZ" sz="2000" b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Bagážista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CC6F6E7E-3C70-447A-BC2E-2F8B9415B86E}" type="parTrans" cxnId="{65ED4BFF-D920-471C-A151-77F2AF351A57}">
      <dgm:prSet/>
      <dgm:spPr/>
      <dgm:t>
        <a:bodyPr/>
        <a:lstStyle/>
        <a:p>
          <a:endParaRPr lang="cs-CZ"/>
        </a:p>
      </dgm:t>
    </dgm:pt>
    <dgm:pt modelId="{CDCABFD8-FEC4-4261-B956-B76EC89BE1EC}" type="sibTrans" cxnId="{65ED4BFF-D920-471C-A151-77F2AF351A57}">
      <dgm:prSet/>
      <dgm:spPr/>
      <dgm:t>
        <a:bodyPr/>
        <a:lstStyle/>
        <a:p>
          <a:endParaRPr lang="cs-CZ"/>
        </a:p>
      </dgm:t>
    </dgm:pt>
    <dgm:pt modelId="{73725119-019A-44AA-AC24-4EE3400CB406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Výtahář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7CDC8EA-CCA7-4319-8BF9-7737F2E7DDD9}" type="parTrans" cxnId="{8480428D-6F27-4CA5-97F7-D2D1F6E2BC1C}">
      <dgm:prSet/>
      <dgm:spPr/>
      <dgm:t>
        <a:bodyPr/>
        <a:lstStyle/>
        <a:p>
          <a:endParaRPr lang="cs-CZ"/>
        </a:p>
      </dgm:t>
    </dgm:pt>
    <dgm:pt modelId="{5A05DCF1-2FEC-4846-A002-688123AC24B5}" type="sibTrans" cxnId="{8480428D-6F27-4CA5-97F7-D2D1F6E2BC1C}">
      <dgm:prSet/>
      <dgm:spPr/>
      <dgm:t>
        <a:bodyPr/>
        <a:lstStyle/>
        <a:p>
          <a:endParaRPr lang="cs-CZ"/>
        </a:p>
      </dgm:t>
    </dgm:pt>
    <dgm:pt modelId="{860AF1DA-CED0-4F19-8E11-6C048F34E3C0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Pochůzkář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444A58C6-5A17-44E5-BE56-B9065A826BE8}" type="parTrans" cxnId="{B4E78AC4-9501-4AE8-9AAB-89F74A01745E}">
      <dgm:prSet/>
      <dgm:spPr/>
      <dgm:t>
        <a:bodyPr/>
        <a:lstStyle/>
        <a:p>
          <a:endParaRPr lang="cs-CZ"/>
        </a:p>
      </dgm:t>
    </dgm:pt>
    <dgm:pt modelId="{0C05AADF-EA2D-44B2-8141-A04517C02169}" type="sibTrans" cxnId="{B4E78AC4-9501-4AE8-9AAB-89F74A01745E}">
      <dgm:prSet/>
      <dgm:spPr/>
      <dgm:t>
        <a:bodyPr/>
        <a:lstStyle/>
        <a:p>
          <a:endParaRPr lang="cs-CZ"/>
        </a:p>
      </dgm:t>
    </dgm:pt>
    <dgm:pt modelId="{2E5783CA-F107-42F2-A733-B453E5BEE6D8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Dveřník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10E9281-A419-4C40-9B45-111B1673DEF8}" type="parTrans" cxnId="{5FFC798B-A0B4-49FA-968B-1F4B801210AA}">
      <dgm:prSet/>
      <dgm:spPr/>
      <dgm:t>
        <a:bodyPr/>
        <a:lstStyle/>
        <a:p>
          <a:endParaRPr lang="cs-CZ"/>
        </a:p>
      </dgm:t>
    </dgm:pt>
    <dgm:pt modelId="{467E4CAD-85CD-4782-A643-0F16162F3EBC}" type="sibTrans" cxnId="{5FFC798B-A0B4-49FA-968B-1F4B801210AA}">
      <dgm:prSet/>
      <dgm:spPr/>
      <dgm:t>
        <a:bodyPr/>
        <a:lstStyle/>
        <a:p>
          <a:endParaRPr lang="cs-CZ"/>
        </a:p>
      </dgm:t>
    </dgm:pt>
    <dgm:pt modelId="{8F252220-FA08-4C0F-8F80-288E4D0FC9BC}">
      <dgm:prSet phldrT="[Text]" custT="1"/>
      <dgm:spPr/>
      <dgm:t>
        <a:bodyPr/>
        <a:lstStyle/>
        <a:p>
          <a:r>
            <a:rPr lang="cs-CZ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Vozmistr</a:t>
          </a:r>
          <a:endParaRPr lang="cs-CZ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938D05B7-F542-46F5-AFA2-498B52E9486F}" type="parTrans" cxnId="{C611CC32-8469-40BD-A73C-8D17EBD36F31}">
      <dgm:prSet/>
      <dgm:spPr/>
      <dgm:t>
        <a:bodyPr/>
        <a:lstStyle/>
        <a:p>
          <a:endParaRPr lang="cs-CZ"/>
        </a:p>
      </dgm:t>
    </dgm:pt>
    <dgm:pt modelId="{D46A578F-2EE1-4D68-9652-9F388ABEAA4D}" type="sibTrans" cxnId="{C611CC32-8469-40BD-A73C-8D17EBD36F31}">
      <dgm:prSet/>
      <dgm:spPr/>
      <dgm:t>
        <a:bodyPr/>
        <a:lstStyle/>
        <a:p>
          <a:endParaRPr lang="cs-CZ"/>
        </a:p>
      </dgm:t>
    </dgm:pt>
    <dgm:pt modelId="{BB89EE86-9040-4C84-9DCD-0F20BF5ED5DB}" type="pres">
      <dgm:prSet presAssocID="{A3559E07-38C6-46D5-9F5D-6B1E7D4A122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6A11EC20-3D58-4066-A255-069138E4CE16}" type="pres">
      <dgm:prSet presAssocID="{AB4812CC-BAAC-4D1D-A35D-C699239FB504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cs-CZ"/>
        </a:p>
      </dgm:t>
    </dgm:pt>
    <dgm:pt modelId="{765EA896-360A-4DF6-A923-2EF974A86A5B}" type="pres">
      <dgm:prSet presAssocID="{28D032B7-6236-41BC-9F27-BC2DD7C2EC55}" presName="Accent1" presStyleCnt="0"/>
      <dgm:spPr/>
    </dgm:pt>
    <dgm:pt modelId="{601401BB-DA70-4C5C-9ED6-5C8A96511AD2}" type="pres">
      <dgm:prSet presAssocID="{28D032B7-6236-41BC-9F27-BC2DD7C2EC55}" presName="Accent" presStyleLbl="bgShp" presStyleIdx="0" presStyleCnt="6"/>
      <dgm:spPr/>
    </dgm:pt>
    <dgm:pt modelId="{EB7FFC10-A63F-48AD-B565-2F2DA391057E}" type="pres">
      <dgm:prSet presAssocID="{28D032B7-6236-41BC-9F27-BC2DD7C2EC55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EC16952-A2CD-4C36-B37F-0F0D802F8B25}" type="pres">
      <dgm:prSet presAssocID="{720F4392-353A-4249-AA90-CE8224A42308}" presName="Accent2" presStyleCnt="0"/>
      <dgm:spPr/>
    </dgm:pt>
    <dgm:pt modelId="{B30A84C8-DC49-4482-AEC4-7BD152803805}" type="pres">
      <dgm:prSet presAssocID="{720F4392-353A-4249-AA90-CE8224A42308}" presName="Accent" presStyleLbl="bgShp" presStyleIdx="1" presStyleCnt="6"/>
      <dgm:spPr/>
    </dgm:pt>
    <dgm:pt modelId="{ECEAAD50-81C4-4BC6-A637-01FC18A9A62A}" type="pres">
      <dgm:prSet presAssocID="{720F4392-353A-4249-AA90-CE8224A42308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BC15F3B-1C5E-435B-8967-14980B687E52}" type="pres">
      <dgm:prSet presAssocID="{73725119-019A-44AA-AC24-4EE3400CB406}" presName="Accent3" presStyleCnt="0"/>
      <dgm:spPr/>
    </dgm:pt>
    <dgm:pt modelId="{7C9CFE23-7139-4467-90F5-FD7A23B79B5A}" type="pres">
      <dgm:prSet presAssocID="{73725119-019A-44AA-AC24-4EE3400CB406}" presName="Accent" presStyleLbl="bgShp" presStyleIdx="2" presStyleCnt="6"/>
      <dgm:spPr/>
    </dgm:pt>
    <dgm:pt modelId="{F07FDDCA-2C43-400F-874A-1E3C7F0B93CC}" type="pres">
      <dgm:prSet presAssocID="{73725119-019A-44AA-AC24-4EE3400CB406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442A83-0D8A-4297-B64E-D4FCC6E62152}" type="pres">
      <dgm:prSet presAssocID="{860AF1DA-CED0-4F19-8E11-6C048F34E3C0}" presName="Accent4" presStyleCnt="0"/>
      <dgm:spPr/>
    </dgm:pt>
    <dgm:pt modelId="{E4950101-FCD2-4810-8560-4A5B690F2814}" type="pres">
      <dgm:prSet presAssocID="{860AF1DA-CED0-4F19-8E11-6C048F34E3C0}" presName="Accent" presStyleLbl="bgShp" presStyleIdx="3" presStyleCnt="6"/>
      <dgm:spPr/>
    </dgm:pt>
    <dgm:pt modelId="{34E2861C-67AB-4B6E-95FA-C4CCA2CF32E7}" type="pres">
      <dgm:prSet presAssocID="{860AF1DA-CED0-4F19-8E11-6C048F34E3C0}" presName="Child4" presStyleLbl="node1" presStyleIdx="3" presStyleCnt="6" custScaleX="1107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059ABC4-3894-4040-B9C1-5D8FF4B39530}" type="pres">
      <dgm:prSet presAssocID="{2E5783CA-F107-42F2-A733-B453E5BEE6D8}" presName="Accent5" presStyleCnt="0"/>
      <dgm:spPr/>
    </dgm:pt>
    <dgm:pt modelId="{5CE67BE3-643C-4D73-B9A7-B3628CDAD15A}" type="pres">
      <dgm:prSet presAssocID="{2E5783CA-F107-42F2-A733-B453E5BEE6D8}" presName="Accent" presStyleLbl="bgShp" presStyleIdx="4" presStyleCnt="6"/>
      <dgm:spPr/>
    </dgm:pt>
    <dgm:pt modelId="{4A5B5268-1955-48F0-B337-9DA9BDC79C75}" type="pres">
      <dgm:prSet presAssocID="{2E5783CA-F107-42F2-A733-B453E5BEE6D8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903D441-EE8C-49F3-B5F1-E473D2FE0539}" type="pres">
      <dgm:prSet presAssocID="{8F252220-FA08-4C0F-8F80-288E4D0FC9BC}" presName="Accent6" presStyleCnt="0"/>
      <dgm:spPr/>
    </dgm:pt>
    <dgm:pt modelId="{72540715-6256-49C7-AF4B-F4BB420BE014}" type="pres">
      <dgm:prSet presAssocID="{8F252220-FA08-4C0F-8F80-288E4D0FC9BC}" presName="Accent" presStyleLbl="bgShp" presStyleIdx="5" presStyleCnt="6"/>
      <dgm:spPr/>
    </dgm:pt>
    <dgm:pt modelId="{509FEA5B-E30F-48A3-B1B8-CCA4F6FD122C}" type="pres">
      <dgm:prSet presAssocID="{8F252220-FA08-4C0F-8F80-288E4D0FC9BC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02BC1F9-71DC-4EBC-8269-343365D5765C}" type="presOf" srcId="{73725119-019A-44AA-AC24-4EE3400CB406}" destId="{F07FDDCA-2C43-400F-874A-1E3C7F0B93CC}" srcOrd="0" destOrd="0" presId="urn:microsoft.com/office/officeart/2011/layout/HexagonRadial"/>
    <dgm:cxn modelId="{B4E78AC4-9501-4AE8-9AAB-89F74A01745E}" srcId="{AB4812CC-BAAC-4D1D-A35D-C699239FB504}" destId="{860AF1DA-CED0-4F19-8E11-6C048F34E3C0}" srcOrd="3" destOrd="0" parTransId="{444A58C6-5A17-44E5-BE56-B9065A826BE8}" sibTransId="{0C05AADF-EA2D-44B2-8141-A04517C02169}"/>
    <dgm:cxn modelId="{D4DBCA1C-6D52-45C1-B124-BD5EC589D6FE}" srcId="{A3559E07-38C6-46D5-9F5D-6B1E7D4A1221}" destId="{AB4812CC-BAAC-4D1D-A35D-C699239FB504}" srcOrd="0" destOrd="0" parTransId="{85E241F7-8834-4242-812A-D7A8214CFC86}" sibTransId="{3B6340C3-7501-41FD-8744-9E94F6673B77}"/>
    <dgm:cxn modelId="{65E267D2-9725-4B2C-AF54-E0558126DFB2}" type="presOf" srcId="{AB4812CC-BAAC-4D1D-A35D-C699239FB504}" destId="{6A11EC20-3D58-4066-A255-069138E4CE16}" srcOrd="0" destOrd="0" presId="urn:microsoft.com/office/officeart/2011/layout/HexagonRadial"/>
    <dgm:cxn modelId="{5FFC798B-A0B4-49FA-968B-1F4B801210AA}" srcId="{AB4812CC-BAAC-4D1D-A35D-C699239FB504}" destId="{2E5783CA-F107-42F2-A733-B453E5BEE6D8}" srcOrd="4" destOrd="0" parTransId="{A10E9281-A419-4C40-9B45-111B1673DEF8}" sibTransId="{467E4CAD-85CD-4782-A643-0F16162F3EBC}"/>
    <dgm:cxn modelId="{C611CC32-8469-40BD-A73C-8D17EBD36F31}" srcId="{AB4812CC-BAAC-4D1D-A35D-C699239FB504}" destId="{8F252220-FA08-4C0F-8F80-288E4D0FC9BC}" srcOrd="5" destOrd="0" parTransId="{938D05B7-F542-46F5-AFA2-498B52E9486F}" sibTransId="{D46A578F-2EE1-4D68-9652-9F388ABEAA4D}"/>
    <dgm:cxn modelId="{473B66FF-484D-4A7B-B3EA-A484A1F0E006}" type="presOf" srcId="{720F4392-353A-4249-AA90-CE8224A42308}" destId="{ECEAAD50-81C4-4BC6-A637-01FC18A9A62A}" srcOrd="0" destOrd="0" presId="urn:microsoft.com/office/officeart/2011/layout/HexagonRadial"/>
    <dgm:cxn modelId="{81CDC8A2-C2A1-494E-9361-2A462816DC42}" type="presOf" srcId="{8F252220-FA08-4C0F-8F80-288E4D0FC9BC}" destId="{509FEA5B-E30F-48A3-B1B8-CCA4F6FD122C}" srcOrd="0" destOrd="0" presId="urn:microsoft.com/office/officeart/2011/layout/HexagonRadial"/>
    <dgm:cxn modelId="{8480428D-6F27-4CA5-97F7-D2D1F6E2BC1C}" srcId="{AB4812CC-BAAC-4D1D-A35D-C699239FB504}" destId="{73725119-019A-44AA-AC24-4EE3400CB406}" srcOrd="2" destOrd="0" parTransId="{F7CDC8EA-CCA7-4319-8BF9-7737F2E7DDD9}" sibTransId="{5A05DCF1-2FEC-4846-A002-688123AC24B5}"/>
    <dgm:cxn modelId="{65ED4BFF-D920-471C-A151-77F2AF351A57}" srcId="{AB4812CC-BAAC-4D1D-A35D-C699239FB504}" destId="{720F4392-353A-4249-AA90-CE8224A42308}" srcOrd="1" destOrd="0" parTransId="{CC6F6E7E-3C70-447A-BC2E-2F8B9415B86E}" sibTransId="{CDCABFD8-FEC4-4261-B956-B76EC89BE1EC}"/>
    <dgm:cxn modelId="{B4E78755-2B73-4432-8306-F2C801E8A4F3}" type="presOf" srcId="{2E5783CA-F107-42F2-A733-B453E5BEE6D8}" destId="{4A5B5268-1955-48F0-B337-9DA9BDC79C75}" srcOrd="0" destOrd="0" presId="urn:microsoft.com/office/officeart/2011/layout/HexagonRadial"/>
    <dgm:cxn modelId="{BF4C7E04-3BA1-49F4-99C9-E75BFE3F7CBD}" type="presOf" srcId="{860AF1DA-CED0-4F19-8E11-6C048F34E3C0}" destId="{34E2861C-67AB-4B6E-95FA-C4CCA2CF32E7}" srcOrd="0" destOrd="0" presId="urn:microsoft.com/office/officeart/2011/layout/HexagonRadial"/>
    <dgm:cxn modelId="{837B0D39-A85E-4140-803D-C44BF8C71A3C}" type="presOf" srcId="{A3559E07-38C6-46D5-9F5D-6B1E7D4A1221}" destId="{BB89EE86-9040-4C84-9DCD-0F20BF5ED5DB}" srcOrd="0" destOrd="0" presId="urn:microsoft.com/office/officeart/2011/layout/HexagonRadial"/>
    <dgm:cxn modelId="{D0292C75-1134-44EA-9336-44DCA21055EF}" srcId="{AB4812CC-BAAC-4D1D-A35D-C699239FB504}" destId="{28D032B7-6236-41BC-9F27-BC2DD7C2EC55}" srcOrd="0" destOrd="0" parTransId="{4E46C72B-7E84-4A0D-AB96-C08494890EDE}" sibTransId="{8DF41B2B-22BC-4EDF-98A7-36A48A97FEB5}"/>
    <dgm:cxn modelId="{8224B1AA-3CFB-484A-8D47-05C4D930B70C}" type="presOf" srcId="{28D032B7-6236-41BC-9F27-BC2DD7C2EC55}" destId="{EB7FFC10-A63F-48AD-B565-2F2DA391057E}" srcOrd="0" destOrd="0" presId="urn:microsoft.com/office/officeart/2011/layout/HexagonRadial"/>
    <dgm:cxn modelId="{628B4C2E-E207-469E-9758-C008364CAB77}" type="presParOf" srcId="{BB89EE86-9040-4C84-9DCD-0F20BF5ED5DB}" destId="{6A11EC20-3D58-4066-A255-069138E4CE16}" srcOrd="0" destOrd="0" presId="urn:microsoft.com/office/officeart/2011/layout/HexagonRadial"/>
    <dgm:cxn modelId="{F339825D-A340-49DB-9ED7-75AB7FF531E1}" type="presParOf" srcId="{BB89EE86-9040-4C84-9DCD-0F20BF5ED5DB}" destId="{765EA896-360A-4DF6-A923-2EF974A86A5B}" srcOrd="1" destOrd="0" presId="urn:microsoft.com/office/officeart/2011/layout/HexagonRadial"/>
    <dgm:cxn modelId="{C9651000-B622-426F-936F-3309A26A4AA6}" type="presParOf" srcId="{765EA896-360A-4DF6-A923-2EF974A86A5B}" destId="{601401BB-DA70-4C5C-9ED6-5C8A96511AD2}" srcOrd="0" destOrd="0" presId="urn:microsoft.com/office/officeart/2011/layout/HexagonRadial"/>
    <dgm:cxn modelId="{B36A6412-10EB-4888-A261-041247B8DA74}" type="presParOf" srcId="{BB89EE86-9040-4C84-9DCD-0F20BF5ED5DB}" destId="{EB7FFC10-A63F-48AD-B565-2F2DA391057E}" srcOrd="2" destOrd="0" presId="urn:microsoft.com/office/officeart/2011/layout/HexagonRadial"/>
    <dgm:cxn modelId="{126BA693-1001-4556-899E-D681173D5B42}" type="presParOf" srcId="{BB89EE86-9040-4C84-9DCD-0F20BF5ED5DB}" destId="{7EC16952-A2CD-4C36-B37F-0F0D802F8B25}" srcOrd="3" destOrd="0" presId="urn:microsoft.com/office/officeart/2011/layout/HexagonRadial"/>
    <dgm:cxn modelId="{35B688EF-9151-4CF8-BFCE-160E797D81B5}" type="presParOf" srcId="{7EC16952-A2CD-4C36-B37F-0F0D802F8B25}" destId="{B30A84C8-DC49-4482-AEC4-7BD152803805}" srcOrd="0" destOrd="0" presId="urn:microsoft.com/office/officeart/2011/layout/HexagonRadial"/>
    <dgm:cxn modelId="{3D1F16CD-C782-4A50-AEB6-8591A3ADA509}" type="presParOf" srcId="{BB89EE86-9040-4C84-9DCD-0F20BF5ED5DB}" destId="{ECEAAD50-81C4-4BC6-A637-01FC18A9A62A}" srcOrd="4" destOrd="0" presId="urn:microsoft.com/office/officeart/2011/layout/HexagonRadial"/>
    <dgm:cxn modelId="{145E7B6A-C96C-4C06-854F-55E300B04605}" type="presParOf" srcId="{BB89EE86-9040-4C84-9DCD-0F20BF5ED5DB}" destId="{5BC15F3B-1C5E-435B-8967-14980B687E52}" srcOrd="5" destOrd="0" presId="urn:microsoft.com/office/officeart/2011/layout/HexagonRadial"/>
    <dgm:cxn modelId="{788903CC-98DF-4872-A171-FC90C333ED7C}" type="presParOf" srcId="{5BC15F3B-1C5E-435B-8967-14980B687E52}" destId="{7C9CFE23-7139-4467-90F5-FD7A23B79B5A}" srcOrd="0" destOrd="0" presId="urn:microsoft.com/office/officeart/2011/layout/HexagonRadial"/>
    <dgm:cxn modelId="{5AAD7E5E-4474-4345-92FA-EEBCF601DFCA}" type="presParOf" srcId="{BB89EE86-9040-4C84-9DCD-0F20BF5ED5DB}" destId="{F07FDDCA-2C43-400F-874A-1E3C7F0B93CC}" srcOrd="6" destOrd="0" presId="urn:microsoft.com/office/officeart/2011/layout/HexagonRadial"/>
    <dgm:cxn modelId="{E5DA00E5-FED9-46C3-9DF2-02332A0D2268}" type="presParOf" srcId="{BB89EE86-9040-4C84-9DCD-0F20BF5ED5DB}" destId="{A1442A83-0D8A-4297-B64E-D4FCC6E62152}" srcOrd="7" destOrd="0" presId="urn:microsoft.com/office/officeart/2011/layout/HexagonRadial"/>
    <dgm:cxn modelId="{9FD0B4BF-032C-4EB9-9AEF-5B1F9F2D5736}" type="presParOf" srcId="{A1442A83-0D8A-4297-B64E-D4FCC6E62152}" destId="{E4950101-FCD2-4810-8560-4A5B690F2814}" srcOrd="0" destOrd="0" presId="urn:microsoft.com/office/officeart/2011/layout/HexagonRadial"/>
    <dgm:cxn modelId="{E057616E-725A-41DC-94B2-D5876D2F005F}" type="presParOf" srcId="{BB89EE86-9040-4C84-9DCD-0F20BF5ED5DB}" destId="{34E2861C-67AB-4B6E-95FA-C4CCA2CF32E7}" srcOrd="8" destOrd="0" presId="urn:microsoft.com/office/officeart/2011/layout/HexagonRadial"/>
    <dgm:cxn modelId="{8639F667-2CEA-430A-B085-02103D0B4D6F}" type="presParOf" srcId="{BB89EE86-9040-4C84-9DCD-0F20BF5ED5DB}" destId="{F059ABC4-3894-4040-B9C1-5D8FF4B39530}" srcOrd="9" destOrd="0" presId="urn:microsoft.com/office/officeart/2011/layout/HexagonRadial"/>
    <dgm:cxn modelId="{E5B6515A-D497-483F-AACE-4B4BBC5D6391}" type="presParOf" srcId="{F059ABC4-3894-4040-B9C1-5D8FF4B39530}" destId="{5CE67BE3-643C-4D73-B9A7-B3628CDAD15A}" srcOrd="0" destOrd="0" presId="urn:microsoft.com/office/officeart/2011/layout/HexagonRadial"/>
    <dgm:cxn modelId="{57906737-0BBC-4288-A271-0E14AC08CC7A}" type="presParOf" srcId="{BB89EE86-9040-4C84-9DCD-0F20BF5ED5DB}" destId="{4A5B5268-1955-48F0-B337-9DA9BDC79C75}" srcOrd="10" destOrd="0" presId="urn:microsoft.com/office/officeart/2011/layout/HexagonRadial"/>
    <dgm:cxn modelId="{D5FFCC7A-9E56-41B2-8EF5-74321DE1A13B}" type="presParOf" srcId="{BB89EE86-9040-4C84-9DCD-0F20BF5ED5DB}" destId="{4903D441-EE8C-49F3-B5F1-E473D2FE0539}" srcOrd="11" destOrd="0" presId="urn:microsoft.com/office/officeart/2011/layout/HexagonRadial"/>
    <dgm:cxn modelId="{A4B0BEE3-DDBD-4FE7-ABED-46039F754E23}" type="presParOf" srcId="{4903D441-EE8C-49F3-B5F1-E473D2FE0539}" destId="{72540715-6256-49C7-AF4B-F4BB420BE014}" srcOrd="0" destOrd="0" presId="urn:microsoft.com/office/officeart/2011/layout/HexagonRadial"/>
    <dgm:cxn modelId="{B58F5236-7259-479C-989B-557FBCB5F837}" type="presParOf" srcId="{BB89EE86-9040-4C84-9DCD-0F20BF5ED5DB}" destId="{509FEA5B-E30F-48A3-B1B8-CCA4F6FD122C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41D710-A4F8-4B82-AA1C-D13964DABB2F}" type="doc">
      <dgm:prSet loTypeId="urn:microsoft.com/office/officeart/2005/8/layout/list1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27895F72-76A3-4081-BE4A-1E8F6ACC6FB1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jméno hosta,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08252F3-7E20-4EB1-B1ED-0361C6D44AE5}" type="parTrans" cxnId="{E3E98016-BD98-41AB-945D-B4E9119BAEE9}">
      <dgm:prSet/>
      <dgm:spPr/>
      <dgm:t>
        <a:bodyPr/>
        <a:lstStyle/>
        <a:p>
          <a:endParaRPr lang="cs-CZ"/>
        </a:p>
      </dgm:t>
    </dgm:pt>
    <dgm:pt modelId="{B5271C17-4890-458E-95CF-D3D993786BB6}" type="sibTrans" cxnId="{E3E98016-BD98-41AB-945D-B4E9119BAEE9}">
      <dgm:prSet/>
      <dgm:spPr/>
      <dgm:t>
        <a:bodyPr/>
        <a:lstStyle/>
        <a:p>
          <a:endParaRPr lang="cs-CZ"/>
        </a:p>
      </dgm:t>
    </dgm:pt>
    <dgm:pt modelId="{74BBCF0C-A0C1-46D8-8884-EE20FBE8AD8F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datum přijetí objednávky,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CABA8C7-FAF1-4861-AA8F-12FA23EEBE8A}" type="parTrans" cxnId="{E56591C1-B13D-4BC1-921D-1C412EF48821}">
      <dgm:prSet/>
      <dgm:spPr/>
      <dgm:t>
        <a:bodyPr/>
        <a:lstStyle/>
        <a:p>
          <a:endParaRPr lang="cs-CZ"/>
        </a:p>
      </dgm:t>
    </dgm:pt>
    <dgm:pt modelId="{C292A4D0-4966-4DDA-9AB9-C0156435193E}" type="sibTrans" cxnId="{E56591C1-B13D-4BC1-921D-1C412EF48821}">
      <dgm:prSet/>
      <dgm:spPr/>
      <dgm:t>
        <a:bodyPr/>
        <a:lstStyle/>
        <a:p>
          <a:endParaRPr lang="cs-CZ"/>
        </a:p>
      </dgm:t>
    </dgm:pt>
    <dgm:pt modelId="{C6442A29-19E6-4959-93FA-EAC0A960168E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druh pokoje,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8E6AFED-CB2C-48D0-92B6-0F4F2D2B0D9B}" type="parTrans" cxnId="{3FF632E1-142A-4745-8293-C9E970B7232F}">
      <dgm:prSet/>
      <dgm:spPr/>
      <dgm:t>
        <a:bodyPr/>
        <a:lstStyle/>
        <a:p>
          <a:endParaRPr lang="cs-CZ"/>
        </a:p>
      </dgm:t>
    </dgm:pt>
    <dgm:pt modelId="{5D6CF111-7EDB-4B3A-901B-5F5464D89B61}" type="sibTrans" cxnId="{3FF632E1-142A-4745-8293-C9E970B7232F}">
      <dgm:prSet/>
      <dgm:spPr/>
      <dgm:t>
        <a:bodyPr/>
        <a:lstStyle/>
        <a:p>
          <a:endParaRPr lang="cs-CZ"/>
        </a:p>
      </dgm:t>
    </dgm:pt>
    <dgm:pt modelId="{31133E41-14C6-498A-B2A1-CB0454C4CE03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jméno pracovníka, který objednávku přijal apod.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630F1C-001C-4FE7-A4B3-D289E977026B}" type="parTrans" cxnId="{5BD0C476-EF6A-41F0-B113-2C75A025288C}">
      <dgm:prSet/>
      <dgm:spPr/>
      <dgm:t>
        <a:bodyPr/>
        <a:lstStyle/>
        <a:p>
          <a:endParaRPr lang="cs-CZ"/>
        </a:p>
      </dgm:t>
    </dgm:pt>
    <dgm:pt modelId="{C2D34C5A-83EF-43FD-A9DD-10DF98B4E8A5}" type="sibTrans" cxnId="{5BD0C476-EF6A-41F0-B113-2C75A025288C}">
      <dgm:prSet/>
      <dgm:spPr/>
      <dgm:t>
        <a:bodyPr/>
        <a:lstStyle/>
        <a:p>
          <a:endParaRPr lang="cs-CZ"/>
        </a:p>
      </dgm:t>
    </dgm:pt>
    <dgm:pt modelId="{2924014A-5A02-446B-B254-6E0956823123}" type="pres">
      <dgm:prSet presAssocID="{7841D710-A4F8-4B82-AA1C-D13964DABB2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D61F2FA-44E1-40FF-82E4-80B9492DE4BC}" type="pres">
      <dgm:prSet presAssocID="{27895F72-76A3-4081-BE4A-1E8F6ACC6FB1}" presName="parentLin" presStyleCnt="0"/>
      <dgm:spPr/>
    </dgm:pt>
    <dgm:pt modelId="{7FAE53A9-0885-4437-BF8A-B14F4DD257E7}" type="pres">
      <dgm:prSet presAssocID="{27895F72-76A3-4081-BE4A-1E8F6ACC6FB1}" presName="parentLeftMargin" presStyleLbl="node1" presStyleIdx="0" presStyleCnt="4"/>
      <dgm:spPr/>
      <dgm:t>
        <a:bodyPr/>
        <a:lstStyle/>
        <a:p>
          <a:endParaRPr lang="cs-CZ"/>
        </a:p>
      </dgm:t>
    </dgm:pt>
    <dgm:pt modelId="{DCC1DCF3-A845-4AFE-990C-91D181E1D09A}" type="pres">
      <dgm:prSet presAssocID="{27895F72-76A3-4081-BE4A-1E8F6ACC6FB1}" presName="parentText" presStyleLbl="node1" presStyleIdx="0" presStyleCnt="4" custScaleX="137665" custScaleY="151687" custLinFactNeighborX="-44224" custLinFactNeighborY="104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55AD6AB-2AF7-4440-94B5-8BAD59D8341B}" type="pres">
      <dgm:prSet presAssocID="{27895F72-76A3-4081-BE4A-1E8F6ACC6FB1}" presName="negativeSpace" presStyleCnt="0"/>
      <dgm:spPr/>
    </dgm:pt>
    <dgm:pt modelId="{2BF19EAA-4E62-47E3-90AC-A6CA12F64EB7}" type="pres">
      <dgm:prSet presAssocID="{27895F72-76A3-4081-BE4A-1E8F6ACC6FB1}" presName="childText" presStyleLbl="conFgAcc1" presStyleIdx="0" presStyleCnt="4">
        <dgm:presLayoutVars>
          <dgm:bulletEnabled val="1"/>
        </dgm:presLayoutVars>
      </dgm:prSet>
      <dgm:spPr/>
    </dgm:pt>
    <dgm:pt modelId="{8079B592-718D-43C5-B3E7-34BB22638D7F}" type="pres">
      <dgm:prSet presAssocID="{B5271C17-4890-458E-95CF-D3D993786BB6}" presName="spaceBetweenRectangles" presStyleCnt="0"/>
      <dgm:spPr/>
    </dgm:pt>
    <dgm:pt modelId="{5CC03BAE-C939-4BAA-9AB5-2D46D510B119}" type="pres">
      <dgm:prSet presAssocID="{74BBCF0C-A0C1-46D8-8884-EE20FBE8AD8F}" presName="parentLin" presStyleCnt="0"/>
      <dgm:spPr/>
    </dgm:pt>
    <dgm:pt modelId="{6FC93F62-272D-48B2-893B-0B2E1467004A}" type="pres">
      <dgm:prSet presAssocID="{74BBCF0C-A0C1-46D8-8884-EE20FBE8AD8F}" presName="parentLeftMargin" presStyleLbl="node1" presStyleIdx="0" presStyleCnt="4"/>
      <dgm:spPr/>
      <dgm:t>
        <a:bodyPr/>
        <a:lstStyle/>
        <a:p>
          <a:endParaRPr lang="cs-CZ"/>
        </a:p>
      </dgm:t>
    </dgm:pt>
    <dgm:pt modelId="{097F797D-7185-4608-84C7-138A8E8D9F35}" type="pres">
      <dgm:prSet presAssocID="{74BBCF0C-A0C1-46D8-8884-EE20FBE8AD8F}" presName="parentText" presStyleLbl="node1" presStyleIdx="1" presStyleCnt="4" custScaleX="137665" custScaleY="155885" custLinFactNeighborX="-44224" custLinFactNeighborY="104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1277136-1B78-418B-BDA0-DFA7A9708527}" type="pres">
      <dgm:prSet presAssocID="{74BBCF0C-A0C1-46D8-8884-EE20FBE8AD8F}" presName="negativeSpace" presStyleCnt="0"/>
      <dgm:spPr/>
    </dgm:pt>
    <dgm:pt modelId="{82637F96-BA64-4CC0-A9A8-A47950EFE3DF}" type="pres">
      <dgm:prSet presAssocID="{74BBCF0C-A0C1-46D8-8884-EE20FBE8AD8F}" presName="childText" presStyleLbl="conFgAcc1" presStyleIdx="1" presStyleCnt="4">
        <dgm:presLayoutVars>
          <dgm:bulletEnabled val="1"/>
        </dgm:presLayoutVars>
      </dgm:prSet>
      <dgm:spPr/>
    </dgm:pt>
    <dgm:pt modelId="{95DE7614-6463-4217-AB46-399FD6C61792}" type="pres">
      <dgm:prSet presAssocID="{C292A4D0-4966-4DDA-9AB9-C0156435193E}" presName="spaceBetweenRectangles" presStyleCnt="0"/>
      <dgm:spPr/>
    </dgm:pt>
    <dgm:pt modelId="{2F78D0BB-8DA6-46F1-8A35-D23A7C184413}" type="pres">
      <dgm:prSet presAssocID="{C6442A29-19E6-4959-93FA-EAC0A960168E}" presName="parentLin" presStyleCnt="0"/>
      <dgm:spPr/>
    </dgm:pt>
    <dgm:pt modelId="{BA6AFD38-0E3F-4E55-B007-94DAC16812AA}" type="pres">
      <dgm:prSet presAssocID="{C6442A29-19E6-4959-93FA-EAC0A960168E}" presName="parentLeftMargin" presStyleLbl="node1" presStyleIdx="1" presStyleCnt="4"/>
      <dgm:spPr/>
      <dgm:t>
        <a:bodyPr/>
        <a:lstStyle/>
        <a:p>
          <a:endParaRPr lang="cs-CZ"/>
        </a:p>
      </dgm:t>
    </dgm:pt>
    <dgm:pt modelId="{C9143B5F-2678-4F99-9901-811BBD4BE874}" type="pres">
      <dgm:prSet presAssocID="{C6442A29-19E6-4959-93FA-EAC0A960168E}" presName="parentText" presStyleLbl="node1" presStyleIdx="2" presStyleCnt="4" custScaleX="137665" custScaleY="164280" custLinFactNeighborX="-44224" custLinFactNeighborY="104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F62256-F3AA-4289-A330-B0545A80655B}" type="pres">
      <dgm:prSet presAssocID="{C6442A29-19E6-4959-93FA-EAC0A960168E}" presName="negativeSpace" presStyleCnt="0"/>
      <dgm:spPr/>
    </dgm:pt>
    <dgm:pt modelId="{EF0585B2-BE89-49C5-834B-BA7280718954}" type="pres">
      <dgm:prSet presAssocID="{C6442A29-19E6-4959-93FA-EAC0A960168E}" presName="childText" presStyleLbl="conFgAcc1" presStyleIdx="2" presStyleCnt="4">
        <dgm:presLayoutVars>
          <dgm:bulletEnabled val="1"/>
        </dgm:presLayoutVars>
      </dgm:prSet>
      <dgm:spPr/>
    </dgm:pt>
    <dgm:pt modelId="{E0FF950B-0606-4636-B8D7-5CE4769DD37E}" type="pres">
      <dgm:prSet presAssocID="{5D6CF111-7EDB-4B3A-901B-5F5464D89B61}" presName="spaceBetweenRectangles" presStyleCnt="0"/>
      <dgm:spPr/>
    </dgm:pt>
    <dgm:pt modelId="{E2A9E776-D224-45C9-BF7D-44C2C3FCDC06}" type="pres">
      <dgm:prSet presAssocID="{31133E41-14C6-498A-B2A1-CB0454C4CE03}" presName="parentLin" presStyleCnt="0"/>
      <dgm:spPr/>
    </dgm:pt>
    <dgm:pt modelId="{D6EA9F1C-18DF-493E-9FE7-EDDE6EA59208}" type="pres">
      <dgm:prSet presAssocID="{31133E41-14C6-498A-B2A1-CB0454C4CE03}" presName="parentLeftMargin" presStyleLbl="node1" presStyleIdx="2" presStyleCnt="4"/>
      <dgm:spPr/>
      <dgm:t>
        <a:bodyPr/>
        <a:lstStyle/>
        <a:p>
          <a:endParaRPr lang="cs-CZ"/>
        </a:p>
      </dgm:t>
    </dgm:pt>
    <dgm:pt modelId="{8CE87A64-61A9-46A1-9E29-C576E9C8C43C}" type="pres">
      <dgm:prSet presAssocID="{31133E41-14C6-498A-B2A1-CB0454C4CE03}" presName="parentText" presStyleLbl="node1" presStyleIdx="3" presStyleCnt="4" custScaleX="137665" custScaleY="158895" custLinFactNeighborX="-44224" custLinFactNeighborY="104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D363FBB-F82B-4641-98E6-66585B0B6952}" type="pres">
      <dgm:prSet presAssocID="{31133E41-14C6-498A-B2A1-CB0454C4CE03}" presName="negativeSpace" presStyleCnt="0"/>
      <dgm:spPr/>
    </dgm:pt>
    <dgm:pt modelId="{80D190EB-9AA1-4A69-B859-47F0C455B6E5}" type="pres">
      <dgm:prSet presAssocID="{31133E41-14C6-498A-B2A1-CB0454C4CE0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3E98016-BD98-41AB-945D-B4E9119BAEE9}" srcId="{7841D710-A4F8-4B82-AA1C-D13964DABB2F}" destId="{27895F72-76A3-4081-BE4A-1E8F6ACC6FB1}" srcOrd="0" destOrd="0" parTransId="{B08252F3-7E20-4EB1-B1ED-0361C6D44AE5}" sibTransId="{B5271C17-4890-458E-95CF-D3D993786BB6}"/>
    <dgm:cxn modelId="{5BD0C476-EF6A-41F0-B113-2C75A025288C}" srcId="{7841D710-A4F8-4B82-AA1C-D13964DABB2F}" destId="{31133E41-14C6-498A-B2A1-CB0454C4CE03}" srcOrd="3" destOrd="0" parTransId="{3E630F1C-001C-4FE7-A4B3-D289E977026B}" sibTransId="{C2D34C5A-83EF-43FD-A9DD-10DF98B4E8A5}"/>
    <dgm:cxn modelId="{08082AA1-1775-45A6-8092-CD1AEC196EEE}" type="presOf" srcId="{74BBCF0C-A0C1-46D8-8884-EE20FBE8AD8F}" destId="{097F797D-7185-4608-84C7-138A8E8D9F35}" srcOrd="1" destOrd="0" presId="urn:microsoft.com/office/officeart/2005/8/layout/list1"/>
    <dgm:cxn modelId="{3FF632E1-142A-4745-8293-C9E970B7232F}" srcId="{7841D710-A4F8-4B82-AA1C-D13964DABB2F}" destId="{C6442A29-19E6-4959-93FA-EAC0A960168E}" srcOrd="2" destOrd="0" parTransId="{68E6AFED-CB2C-48D0-92B6-0F4F2D2B0D9B}" sibTransId="{5D6CF111-7EDB-4B3A-901B-5F5464D89B61}"/>
    <dgm:cxn modelId="{86AC6041-7794-4A9B-BBE6-67D7694D428B}" type="presOf" srcId="{C6442A29-19E6-4959-93FA-EAC0A960168E}" destId="{C9143B5F-2678-4F99-9901-811BBD4BE874}" srcOrd="1" destOrd="0" presId="urn:microsoft.com/office/officeart/2005/8/layout/list1"/>
    <dgm:cxn modelId="{D1E3330C-6056-42A8-84C3-92E23FC66FCF}" type="presOf" srcId="{7841D710-A4F8-4B82-AA1C-D13964DABB2F}" destId="{2924014A-5A02-446B-B254-6E0956823123}" srcOrd="0" destOrd="0" presId="urn:microsoft.com/office/officeart/2005/8/layout/list1"/>
    <dgm:cxn modelId="{28CDA35C-8BA6-46FE-BC31-A0760B83C871}" type="presOf" srcId="{31133E41-14C6-498A-B2A1-CB0454C4CE03}" destId="{D6EA9F1C-18DF-493E-9FE7-EDDE6EA59208}" srcOrd="0" destOrd="0" presId="urn:microsoft.com/office/officeart/2005/8/layout/list1"/>
    <dgm:cxn modelId="{A8DFF840-77A9-4721-B8BB-DA80FACD0E0E}" type="presOf" srcId="{C6442A29-19E6-4959-93FA-EAC0A960168E}" destId="{BA6AFD38-0E3F-4E55-B007-94DAC16812AA}" srcOrd="0" destOrd="0" presId="urn:microsoft.com/office/officeart/2005/8/layout/list1"/>
    <dgm:cxn modelId="{E56591C1-B13D-4BC1-921D-1C412EF48821}" srcId="{7841D710-A4F8-4B82-AA1C-D13964DABB2F}" destId="{74BBCF0C-A0C1-46D8-8884-EE20FBE8AD8F}" srcOrd="1" destOrd="0" parTransId="{1CABA8C7-FAF1-4861-AA8F-12FA23EEBE8A}" sibTransId="{C292A4D0-4966-4DDA-9AB9-C0156435193E}"/>
    <dgm:cxn modelId="{8122A6DC-BD96-4660-A5DD-FE5F2B2DD2EA}" type="presOf" srcId="{27895F72-76A3-4081-BE4A-1E8F6ACC6FB1}" destId="{DCC1DCF3-A845-4AFE-990C-91D181E1D09A}" srcOrd="1" destOrd="0" presId="urn:microsoft.com/office/officeart/2005/8/layout/list1"/>
    <dgm:cxn modelId="{CAAF7BC8-CAD6-4CC0-9AE9-965F1BA2E6D3}" type="presOf" srcId="{27895F72-76A3-4081-BE4A-1E8F6ACC6FB1}" destId="{7FAE53A9-0885-4437-BF8A-B14F4DD257E7}" srcOrd="0" destOrd="0" presId="urn:microsoft.com/office/officeart/2005/8/layout/list1"/>
    <dgm:cxn modelId="{034878DD-3A09-4F41-82E3-A66C0F1E1ADB}" type="presOf" srcId="{74BBCF0C-A0C1-46D8-8884-EE20FBE8AD8F}" destId="{6FC93F62-272D-48B2-893B-0B2E1467004A}" srcOrd="0" destOrd="0" presId="urn:microsoft.com/office/officeart/2005/8/layout/list1"/>
    <dgm:cxn modelId="{C21B4E2C-0A7B-4082-AEA3-91FAD45A3B80}" type="presOf" srcId="{31133E41-14C6-498A-B2A1-CB0454C4CE03}" destId="{8CE87A64-61A9-46A1-9E29-C576E9C8C43C}" srcOrd="1" destOrd="0" presId="urn:microsoft.com/office/officeart/2005/8/layout/list1"/>
    <dgm:cxn modelId="{57A72D18-2E52-4209-AA0D-8864705E3B30}" type="presParOf" srcId="{2924014A-5A02-446B-B254-6E0956823123}" destId="{7D61F2FA-44E1-40FF-82E4-80B9492DE4BC}" srcOrd="0" destOrd="0" presId="urn:microsoft.com/office/officeart/2005/8/layout/list1"/>
    <dgm:cxn modelId="{A2C24B70-5A1E-4433-94E8-FA5FF6DC55F5}" type="presParOf" srcId="{7D61F2FA-44E1-40FF-82E4-80B9492DE4BC}" destId="{7FAE53A9-0885-4437-BF8A-B14F4DD257E7}" srcOrd="0" destOrd="0" presId="urn:microsoft.com/office/officeart/2005/8/layout/list1"/>
    <dgm:cxn modelId="{A1645F8B-5DFE-49C9-B49E-1C6221983194}" type="presParOf" srcId="{7D61F2FA-44E1-40FF-82E4-80B9492DE4BC}" destId="{DCC1DCF3-A845-4AFE-990C-91D181E1D09A}" srcOrd="1" destOrd="0" presId="urn:microsoft.com/office/officeart/2005/8/layout/list1"/>
    <dgm:cxn modelId="{AA803EFC-B083-4DD2-B47D-5137DEDD3EB3}" type="presParOf" srcId="{2924014A-5A02-446B-B254-6E0956823123}" destId="{955AD6AB-2AF7-4440-94B5-8BAD59D8341B}" srcOrd="1" destOrd="0" presId="urn:microsoft.com/office/officeart/2005/8/layout/list1"/>
    <dgm:cxn modelId="{43A26CDC-3A90-4ED7-9E64-E310261E0978}" type="presParOf" srcId="{2924014A-5A02-446B-B254-6E0956823123}" destId="{2BF19EAA-4E62-47E3-90AC-A6CA12F64EB7}" srcOrd="2" destOrd="0" presId="urn:microsoft.com/office/officeart/2005/8/layout/list1"/>
    <dgm:cxn modelId="{322E8DA0-55C5-4FE9-93BE-535E608CA5D4}" type="presParOf" srcId="{2924014A-5A02-446B-B254-6E0956823123}" destId="{8079B592-718D-43C5-B3E7-34BB22638D7F}" srcOrd="3" destOrd="0" presId="urn:microsoft.com/office/officeart/2005/8/layout/list1"/>
    <dgm:cxn modelId="{8441BFC3-F63E-4306-A06A-AB111FF7AA7F}" type="presParOf" srcId="{2924014A-5A02-446B-B254-6E0956823123}" destId="{5CC03BAE-C939-4BAA-9AB5-2D46D510B119}" srcOrd="4" destOrd="0" presId="urn:microsoft.com/office/officeart/2005/8/layout/list1"/>
    <dgm:cxn modelId="{1853E0B0-96F5-46FA-B8EC-1220683ECEF3}" type="presParOf" srcId="{5CC03BAE-C939-4BAA-9AB5-2D46D510B119}" destId="{6FC93F62-272D-48B2-893B-0B2E1467004A}" srcOrd="0" destOrd="0" presId="urn:microsoft.com/office/officeart/2005/8/layout/list1"/>
    <dgm:cxn modelId="{AC298C09-3497-40A6-B66A-5E39DCADFF94}" type="presParOf" srcId="{5CC03BAE-C939-4BAA-9AB5-2D46D510B119}" destId="{097F797D-7185-4608-84C7-138A8E8D9F35}" srcOrd="1" destOrd="0" presId="urn:microsoft.com/office/officeart/2005/8/layout/list1"/>
    <dgm:cxn modelId="{3F8B7E92-173B-41B4-8BC6-68D593B39B20}" type="presParOf" srcId="{2924014A-5A02-446B-B254-6E0956823123}" destId="{B1277136-1B78-418B-BDA0-DFA7A9708527}" srcOrd="5" destOrd="0" presId="urn:microsoft.com/office/officeart/2005/8/layout/list1"/>
    <dgm:cxn modelId="{4E172640-C20F-432E-A2DE-EF0C33F0D36F}" type="presParOf" srcId="{2924014A-5A02-446B-B254-6E0956823123}" destId="{82637F96-BA64-4CC0-A9A8-A47950EFE3DF}" srcOrd="6" destOrd="0" presId="urn:microsoft.com/office/officeart/2005/8/layout/list1"/>
    <dgm:cxn modelId="{2573D1BD-F423-4B08-BFBB-71DAE67F81C7}" type="presParOf" srcId="{2924014A-5A02-446B-B254-6E0956823123}" destId="{95DE7614-6463-4217-AB46-399FD6C61792}" srcOrd="7" destOrd="0" presId="urn:microsoft.com/office/officeart/2005/8/layout/list1"/>
    <dgm:cxn modelId="{54EE06B5-D779-4D4A-96A1-223334E4717A}" type="presParOf" srcId="{2924014A-5A02-446B-B254-6E0956823123}" destId="{2F78D0BB-8DA6-46F1-8A35-D23A7C184413}" srcOrd="8" destOrd="0" presId="urn:microsoft.com/office/officeart/2005/8/layout/list1"/>
    <dgm:cxn modelId="{B269C29B-63BA-4415-8FD1-355DAFB0BC51}" type="presParOf" srcId="{2F78D0BB-8DA6-46F1-8A35-D23A7C184413}" destId="{BA6AFD38-0E3F-4E55-B007-94DAC16812AA}" srcOrd="0" destOrd="0" presId="urn:microsoft.com/office/officeart/2005/8/layout/list1"/>
    <dgm:cxn modelId="{04741851-15B2-4304-8909-C8744A5D783A}" type="presParOf" srcId="{2F78D0BB-8DA6-46F1-8A35-D23A7C184413}" destId="{C9143B5F-2678-4F99-9901-811BBD4BE874}" srcOrd="1" destOrd="0" presId="urn:microsoft.com/office/officeart/2005/8/layout/list1"/>
    <dgm:cxn modelId="{4544BB63-610B-4785-9085-69F61EEE72CC}" type="presParOf" srcId="{2924014A-5A02-446B-B254-6E0956823123}" destId="{64F62256-F3AA-4289-A330-B0545A80655B}" srcOrd="9" destOrd="0" presId="urn:microsoft.com/office/officeart/2005/8/layout/list1"/>
    <dgm:cxn modelId="{4DB274BC-F407-400B-A680-C15B5CF5C19B}" type="presParOf" srcId="{2924014A-5A02-446B-B254-6E0956823123}" destId="{EF0585B2-BE89-49C5-834B-BA7280718954}" srcOrd="10" destOrd="0" presId="urn:microsoft.com/office/officeart/2005/8/layout/list1"/>
    <dgm:cxn modelId="{4EF61E07-138F-4D77-9270-4EB324AC3673}" type="presParOf" srcId="{2924014A-5A02-446B-B254-6E0956823123}" destId="{E0FF950B-0606-4636-B8D7-5CE4769DD37E}" srcOrd="11" destOrd="0" presId="urn:microsoft.com/office/officeart/2005/8/layout/list1"/>
    <dgm:cxn modelId="{5FDAE3C0-6A51-497C-8D6E-52F46666F933}" type="presParOf" srcId="{2924014A-5A02-446B-B254-6E0956823123}" destId="{E2A9E776-D224-45C9-BF7D-44C2C3FCDC06}" srcOrd="12" destOrd="0" presId="urn:microsoft.com/office/officeart/2005/8/layout/list1"/>
    <dgm:cxn modelId="{6030A6EA-77F7-45AF-B736-85D3FD175BAD}" type="presParOf" srcId="{E2A9E776-D224-45C9-BF7D-44C2C3FCDC06}" destId="{D6EA9F1C-18DF-493E-9FE7-EDDE6EA59208}" srcOrd="0" destOrd="0" presId="urn:microsoft.com/office/officeart/2005/8/layout/list1"/>
    <dgm:cxn modelId="{DDC07740-B274-4173-AFEE-1350D8DF136F}" type="presParOf" srcId="{E2A9E776-D224-45C9-BF7D-44C2C3FCDC06}" destId="{8CE87A64-61A9-46A1-9E29-C576E9C8C43C}" srcOrd="1" destOrd="0" presId="urn:microsoft.com/office/officeart/2005/8/layout/list1"/>
    <dgm:cxn modelId="{85B67581-DDB5-4E60-8F92-6AB4486CE828}" type="presParOf" srcId="{2924014A-5A02-446B-B254-6E0956823123}" destId="{AD363FBB-F82B-4641-98E6-66585B0B6952}" srcOrd="13" destOrd="0" presId="urn:microsoft.com/office/officeart/2005/8/layout/list1"/>
    <dgm:cxn modelId="{668BE358-AE93-41A7-A2A6-52875D5341B6}" type="presParOf" srcId="{2924014A-5A02-446B-B254-6E0956823123}" destId="{80D190EB-9AA1-4A69-B859-47F0C455B6E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Šestiúhelník – paprskový"/>
  <dgm:desc val="Umožňuje zobrazit sekvenční proces, který souvisí s ústřední myšlenkou či motivem. Omezeno na šest tvarů úrovně 2. Nejlepších výsledků dosáhnete s malým množstvím textu. Nepoužitý text se nezobrazuje, zůstává však k dispozici, pokud přepnete rozložení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slide" Target="slide9.xml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33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14.wmf"/><Relationship Id="rId4" Type="http://schemas.openxmlformats.org/officeDocument/2006/relationships/slide" Target="slide14.xml"/><Relationship Id="rId9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340166"/>
              </p:ext>
            </p:extLst>
          </p:nvPr>
        </p:nvGraphicFramePr>
        <p:xfrm>
          <a:off x="665163" y="1033463"/>
          <a:ext cx="7564437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Dokument" r:id="rId4" imgW="6685925" imgH="4795636" progId="Word.Document.12">
                  <p:embed/>
                </p:oleObj>
              </mc:Choice>
              <mc:Fallback>
                <p:oleObj name="Dokument" r:id="rId4" imgW="6685925" imgH="4795636" progId="Word.Document.12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163" y="1033463"/>
                        <a:ext cx="7564437" cy="54260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13672" y="62068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halových službách pro hosty mohou dále pracovat šatnář a čistič obuvi.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některých hotelích se můžete setkat s vrátnicí.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Hlavní náplní její činnosti je: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vydávání klíčů,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vyřizování požadavků hostů, 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obstarávání pochůzek, 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půjčování časopisů, her apod.</a:t>
            </a:r>
          </a:p>
        </p:txBody>
      </p:sp>
      <p:pic>
        <p:nvPicPr>
          <p:cNvPr id="18443" name="Picture 11" descr="C:\Users\ucitel\AppData\Local\Microsoft\Windows\Temporary Internet Files\Content.IE5\E1EY75EG\MC9001977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63983"/>
            <a:ext cx="2448271" cy="209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4" name="Picture 12" descr="C:\Users\ucitel\AppData\Local\Microsoft\Windows\Temporary Internet Files\Content.IE5\GQF3SMLW\MC90023807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97" y="1731169"/>
            <a:ext cx="1386523" cy="19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ucitel\AppData\Local\Microsoft\Windows\Temporary Internet Files\Content.IE5\ZRFDXG3F\MC9000568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09120"/>
            <a:ext cx="1824228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07504" y="372035"/>
            <a:ext cx="8836137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činnosti recepce znáte?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formy provozní evidence znáte?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Vyjmenujte a stručně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charakterizujte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hlavní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služby, které recepce poskytuje.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pracovníky recepce znáte?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Charakterizujte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pracovní náplň pracovníků recepce.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1"/>
            <a:ext cx="97503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20" y="404664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Vedoucí recepce: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vedoucím ubytovacího střediska,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za: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plynulý provoz a spokojenost zákazníků,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všech platných předpisů,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maximální využití ubytovací kapacity,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řídí a organizuje své podřízené apod.</a:t>
            </a:r>
          </a:p>
        </p:txBody>
      </p:sp>
      <p:pic>
        <p:nvPicPr>
          <p:cNvPr id="6" name="Picture 8" descr="C:\Users\ucitel\AppData\Local\Microsoft\Windows\Temporary Internet Files\Content.IE5\NY81N5T9\MC9003012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028" y="3212976"/>
            <a:ext cx="3617971" cy="361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07504" y="90872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Recepcionář: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podřízen vedoucímu a v jeho nepřítomnosti ho zastupuje.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</p:txBody>
      </p:sp>
      <p:pic>
        <p:nvPicPr>
          <p:cNvPr id="3" name="Picture 3" descr="C:\Users\ucitel\AppData\Local\Microsoft\Windows\Temporary Internet Files\Content.IE5\GQF3SMLW\MC900198276[1]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4704"/>
            <a:ext cx="4752528" cy="37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728" y="144289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00" y="54868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Pokladník - směnárník: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podřízen vedoucímu,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inkasuje hotelové účty,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přijímá do úschovy depozita,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půjčuje bezpečnostní schránky,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 odvod tržeb.</a:t>
            </a:r>
          </a:p>
        </p:txBody>
      </p:sp>
      <p:pic>
        <p:nvPicPr>
          <p:cNvPr id="3" name="Picture 6" descr="C:\Users\ucitel\AppData\Local\Microsoft\Windows\Temporary Internet Files\Content.IE5\NY81N5T9\MC90033087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86964"/>
            <a:ext cx="3390767" cy="328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393" y="236344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6607" y="54868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Žurnalista: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 hotelový deník,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 přehledy o využití kapacity UZ,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vyhotovuje faktury hostům.</a:t>
            </a:r>
          </a:p>
          <a:p>
            <a:pPr lvl="0"/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2" descr="C:\Users\ucitel\AppData\Local\Microsoft\Windows\Temporary Internet Files\Content.IE5\NY81N5T9\MC90043571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9116" y="2276872"/>
            <a:ext cx="2304256" cy="397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177" y="21629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4853" y="620688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Halový vrátný: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podléhá vedoucímu recepce,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rozpisy služeb podřízených,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organizuje příjezdy a odjezdy hostů,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spolupracuje se všemi středisky,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ochraňuje hotelový vstup,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vyúčtování služeb.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482" name="Picture 2" descr="C:\Users\ucitel\AppData\Local\Microsoft\Windows\Temporary Internet Files\Content.IE5\GQF3SMLW\MC9002333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39230"/>
            <a:ext cx="3973773" cy="323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561" y="404664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77030" y="692696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Bagážista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přesun hostových zavazadel,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seznamuje hosta s veškerým vybavením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zařízením pokoje.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8" name="Picture 4" descr="C:\Users\ucitel\AppData\Local\Microsoft\Windows\Temporary Internet Files\Content.IE5\NY81N5T9\MC9003799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8507"/>
            <a:ext cx="2981143" cy="30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ucitel\AppData\Local\Microsoft\Windows\Temporary Internet Files\Content.IE5\E1EY75EG\MC90022949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514" y="2765432"/>
            <a:ext cx="3450203" cy="249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20" y="332656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20" y="764828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Výtahář (lift boy):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obsluhuje výtah,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udržuje jeho čistotu,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upozorňuje na závady jeho chodu.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411" name="Picture 3" descr="C:\Users\ucitel\AppData\Local\Microsoft\Windows\Temporary Internet Files\Content.IE5\NY81N5T9\MC9002870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356992"/>
            <a:ext cx="3168352" cy="331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ucitel\AppData\Local\Microsoft\Windows\Temporary Internet Files\Content.IE5\VZ10GH42\MC90040389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07890"/>
            <a:ext cx="2016224" cy="208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86277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1520" y="692696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Pochůzkář: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zabezpečuje služby mimo hotel, např. obstarává vstupenky, jízdenky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apod.,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zpracovává podklady o poskytnutých službách,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odvody valut do banky.</a:t>
            </a:r>
          </a:p>
        </p:txBody>
      </p:sp>
      <p:pic>
        <p:nvPicPr>
          <p:cNvPr id="18440" name="Picture 8" descr="C:\Users\ucitel\AppData\Local\Microsoft\Windows\Temporary Internet Files\Content.IE5\VZ10GH42\MC9003235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39684"/>
            <a:ext cx="3038119" cy="293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C:\Users\ucitel\AppData\Local\Microsoft\Windows\Temporary Internet Files\Content.IE5\E1EY75EG\MC9002786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82251"/>
            <a:ext cx="2153073" cy="251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C:\Users\ucitel\AppData\Local\Microsoft\Windows\Temporary Internet Files\Content.IE5\NY81N5T9\MC90034411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2209">
            <a:off x="3760591" y="4216408"/>
            <a:ext cx="2925683" cy="197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213" y="0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63" y="836712"/>
            <a:ext cx="3049218" cy="5749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Obdélník 7"/>
          <p:cNvSpPr/>
          <p:nvPr/>
        </p:nvSpPr>
        <p:spPr>
          <a:xfrm>
            <a:off x="285700" y="83671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Dveřník (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portier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pohybuje se u vchodu do hotelu,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otevírá dveře vcházejícím nebo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vycházejícím hostům.</a:t>
            </a:r>
          </a:p>
        </p:txBody>
      </p:sp>
      <p:pic>
        <p:nvPicPr>
          <p:cNvPr id="2253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933056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20" y="764704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Vozmistr: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volný průjezd před hotelem,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parkuje automobily hostů,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otevírá hostům dveře automobilů.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C:\Users\ucitel\AppData\Local\Microsoft\Windows\Temporary Internet Files\Content.IE5\VZ10GH42\MC90033172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85" y="3030940"/>
            <a:ext cx="3645852" cy="33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030940"/>
            <a:ext cx="2520280" cy="2520280"/>
          </a:xfrm>
          <a:prstGeom prst="rect">
            <a:avLst/>
          </a:prstGeom>
        </p:spPr>
      </p:pic>
      <p:pic>
        <p:nvPicPr>
          <p:cNvPr id="10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863" y="188640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431032" y="225719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Kniha objednávek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Zaznamenává se: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21626640"/>
              </p:ext>
            </p:extLst>
          </p:nvPr>
        </p:nvGraphicFramePr>
        <p:xfrm>
          <a:off x="827583" y="2132856"/>
          <a:ext cx="7363697" cy="4211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7" name="Picture 7" descr="C:\Users\ucitel\AppData\Local\Microsoft\Windows\Temporary Internet Files\Content.IE5\NY81N5T9\MC900250692[2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111" y="118783"/>
            <a:ext cx="2249786" cy="1783533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667" y="202053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CC1DCF3-A845-4AFE-990C-91D181E1D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DCC1DCF3-A845-4AFE-990C-91D181E1D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DCC1DCF3-A845-4AFE-990C-91D181E1D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F19EAA-4E62-47E3-90AC-A6CA12F64E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graphicEl>
                                              <a:dgm id="{2BF19EAA-4E62-47E3-90AC-A6CA12F64E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2BF19EAA-4E62-47E3-90AC-A6CA12F64E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97F797D-7185-4608-84C7-138A8E8D9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097F797D-7185-4608-84C7-138A8E8D9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097F797D-7185-4608-84C7-138A8E8D9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637F96-BA64-4CC0-A9A8-A47950EFE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82637F96-BA64-4CC0-A9A8-A47950EFE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82637F96-BA64-4CC0-A9A8-A47950EFE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9143B5F-2678-4F99-9901-811BBD4BE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C9143B5F-2678-4F99-9901-811BBD4BE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C9143B5F-2678-4F99-9901-811BBD4BE8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0585B2-BE89-49C5-834B-BA72807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graphicEl>
                                              <a:dgm id="{EF0585B2-BE89-49C5-834B-BA72807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graphicEl>
                                              <a:dgm id="{EF0585B2-BE89-49C5-834B-BA7280718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E87A64-61A9-46A1-9E29-C576E9C8C4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8CE87A64-61A9-46A1-9E29-C576E9C8C4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8CE87A64-61A9-46A1-9E29-C576E9C8C4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0D190EB-9AA1-4A69-B859-47F0C455B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graphicEl>
                                              <a:dgm id="{80D190EB-9AA1-4A69-B859-47F0C455B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graphicEl>
                                              <a:dgm id="{80D190EB-9AA1-4A69-B859-47F0C455B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Recepce (Front </a:t>
            </a:r>
            <a:r>
              <a:rPr lang="cs-CZ" sz="5400" dirty="0" err="1" smtClean="0">
                <a:solidFill>
                  <a:schemeClr val="tx1"/>
                </a:solidFill>
              </a:rPr>
              <a:t>office</a:t>
            </a:r>
            <a:r>
              <a:rPr lang="cs-CZ" sz="5400" dirty="0" smtClean="0">
                <a:solidFill>
                  <a:schemeClr val="tx1"/>
                </a:solidFill>
              </a:rPr>
              <a:t>)</a:t>
            </a:r>
            <a:endParaRPr lang="cs-CZ" sz="5400" dirty="0">
              <a:solidFill>
                <a:schemeClr val="tx1"/>
              </a:solidFill>
            </a:endParaRPr>
          </a:p>
        </p:txBody>
      </p:sp>
      <p:pic>
        <p:nvPicPr>
          <p:cNvPr id="15362" name="Picture 2" descr="C:\Users\ucitel\AppData\Local\Microsoft\Windows\Temporary Internet Files\Content.IE5\GQF3SMLW\MC9002870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4477768" cy="370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9089" y="476672"/>
            <a:ext cx="8964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 lepší orientaci hostů bývá umístěna naproti vchodu do hotelu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edle ní může být vrátnice, směnárna apod.</a:t>
            </a:r>
          </a:p>
        </p:txBody>
      </p:sp>
      <p:pic>
        <p:nvPicPr>
          <p:cNvPr id="3" name="Obrázek 2" descr="Holiday_Inn_Manila_Galleria_Front_Des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732924"/>
            <a:ext cx="5220580" cy="34803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5846" name="Picture 6" descr="C:\Documents and Settings\pavlina.musalkova\Local Settings\Temporary Internet Files\Content.IE5\5DJXABWH\MC90005688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708920"/>
            <a:ext cx="1824228" cy="1577340"/>
          </a:xfrm>
          <a:prstGeom prst="rect">
            <a:avLst/>
          </a:prstGeom>
          <a:noFill/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208" y="4473117"/>
            <a:ext cx="2096610" cy="209661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04664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Činnosti recepce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Rezervace ubytování: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zaznamenává se zápisem do knihy ubytování </a:t>
            </a:r>
            <a:b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pomocí počítače,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přijímání rezervací je automaticky kontrolován stav obsazenosti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8" name="Picture 4" descr="C:\Users\ucitel\AppData\Local\Microsoft\Windows\Temporary Internet Files\Content.IE5\E1EY75EG\MC9000193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56" y="3861048"/>
            <a:ext cx="3350465" cy="282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ucitel\AppData\Local\Microsoft\Windows\Temporary Internet Files\Content.IE5\E1EY75EG\MC90033547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106" y="4005064"/>
            <a:ext cx="302183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20" y="214290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Recepční služby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Recepce zajišťuje veškeré služby, které souvisejí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příjezdem, pobytem a odjezdem hostů, např.: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rezervace pokojů,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příjem hostů,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přidělování pokojů,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registrace hostů,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směnárenská činnost,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inkaso,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předávání pošty, vyřizování vzkazů,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nošení zavazadel,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další služby (telefonní, faxové, styk s cestovními kancelářemi apod.).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476672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Objednávka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zapisuje se do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knihy objednávek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se realizovat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 ze zahraničí (vouchery nebo šeky - host koupí u zahraniční cestovní kanceláře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tak z České republiky,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objednávka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být telefonická,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písemná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(faxem, dopisem, e-mailem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).</a:t>
            </a:r>
          </a:p>
        </p:txBody>
      </p:sp>
      <p:pic>
        <p:nvPicPr>
          <p:cNvPr id="17411" name="Picture 3" descr="C:\Users\ucitel\AppData\Local\Microsoft\Windows\Temporary Internet Files\Content.IE5\VZ10GH42\MC9003605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250" y="4353714"/>
            <a:ext cx="4104984" cy="2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Users\ucitel\AppData\Local\Microsoft\Windows\Temporary Internet Files\Content.IE5\NY81N5T9\MC90038415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25144"/>
            <a:ext cx="1825142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Picture 23" descr="C:\Users\ucitel\AppData\Local\Microsoft\Windows\Temporary Internet Files\Content.IE5\VZ10GH42\MC90042478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26" y="4508545"/>
            <a:ext cx="2056017" cy="2234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10446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5720" y="21429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Náplň práce pracovníků recepce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Počet pracovníků se liší podle kategorie a třídy UZ, do které je zařazeno.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Úsek recepce může být tvořen těmito pracovníky:</a:t>
            </a:r>
          </a:p>
        </p:txBody>
      </p:sp>
      <p:pic>
        <p:nvPicPr>
          <p:cNvPr id="16387" name="Picture 3" descr="C:\Users\ucitel\AppData\Local\Microsoft\Windows\Temporary Internet Files\Content.IE5\GQF3SMLW\MC900198276[1]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023" y="2807205"/>
            <a:ext cx="2265832" cy="17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ucitel\AppData\Local\Microsoft\Windows\Temporary Internet Files\Content.IE5\NY81N5T9\MC900330872[1].wm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49323"/>
            <a:ext cx="2208438" cy="21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ucitel\AppData\Local\Microsoft\Windows\Temporary Internet Files\Content.IE5\NY81N5T9\MC900301280[1].wm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25" y="2717906"/>
            <a:ext cx="1863500" cy="186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>
            <a:hlinkClick r:id="rId2" action="ppaction://hlinksldjump"/>
          </p:cNvPr>
          <p:cNvSpPr txBox="1"/>
          <p:nvPr/>
        </p:nvSpPr>
        <p:spPr>
          <a:xfrm>
            <a:off x="291221" y="4607560"/>
            <a:ext cx="1748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6" action="ppaction://hlinksldjump"/>
              </a:rPr>
              <a:t>Vedoucí recepce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4777620" y="4601565"/>
            <a:ext cx="1795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4" action="ppaction://hlinksldjump"/>
              </a:rPr>
              <a:t>Pokladník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6" name="Picture 2" descr="C:\Users\ucitel\AppData\Local\Microsoft\Windows\Temporary Internet Files\Content.IE5\NY81N5T9\MC900435714[1]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4" y="2686566"/>
            <a:ext cx="1152128" cy="198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6972099" y="4611533"/>
            <a:ext cx="18245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8" action="ppaction://hlinksldjump"/>
              </a:rPr>
              <a:t>Žurnalista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85340" y="5655805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Pozn.: Uvedené činnosti nejsou vyčerpávající, slouží pro ilustraci náplně práce</a:t>
            </a:r>
            <a:r>
              <a:rPr lang="cs-CZ" sz="3200" dirty="0"/>
              <a:t>.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2240023" y="4656786"/>
            <a:ext cx="2237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Recepcionář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1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57957" y="692696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 oblasti recepce spadají i tzv.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halové služby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zabezpečované pracovníky, kteří se starají o hosty mimo recepční pult. 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Patří zde: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16573326"/>
              </p:ext>
            </p:extLst>
          </p:nvPr>
        </p:nvGraphicFramePr>
        <p:xfrm>
          <a:off x="971601" y="1700808"/>
          <a:ext cx="7848872" cy="4856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11EC20-3D58-4066-A255-069138E4CE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6A11EC20-3D58-4066-A255-069138E4CE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6A11EC20-3D58-4066-A255-069138E4CE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1401BB-DA70-4C5C-9ED6-5C8A96511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601401BB-DA70-4C5C-9ED6-5C8A96511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601401BB-DA70-4C5C-9ED6-5C8A96511A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B7FFC10-A63F-48AD-B565-2F2DA3910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graphicEl>
                                              <a:dgm id="{EB7FFC10-A63F-48AD-B565-2F2DA3910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EB7FFC10-A63F-48AD-B565-2F2DA39105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0A84C8-DC49-4482-AEC4-7BD152803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graphicEl>
                                              <a:dgm id="{B30A84C8-DC49-4482-AEC4-7BD152803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B30A84C8-DC49-4482-AEC4-7BD152803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CEAAD50-81C4-4BC6-A637-01FC18A9A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ECEAAD50-81C4-4BC6-A637-01FC18A9A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graphicEl>
                                              <a:dgm id="{ECEAAD50-81C4-4BC6-A637-01FC18A9A6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9CFE23-7139-4467-90F5-FD7A23B79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7C9CFE23-7139-4467-90F5-FD7A23B79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7C9CFE23-7139-4467-90F5-FD7A23B79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7FDDCA-2C43-400F-874A-1E3C7F0B9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F07FDDCA-2C43-400F-874A-1E3C7F0B9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F07FDDCA-2C43-400F-874A-1E3C7F0B9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950101-FCD2-4810-8560-4A5B690F28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E4950101-FCD2-4810-8560-4A5B690F28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E4950101-FCD2-4810-8560-4A5B690F28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4E2861C-67AB-4B6E-95FA-C4CCA2CF3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34E2861C-67AB-4B6E-95FA-C4CCA2CF3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34E2861C-67AB-4B6E-95FA-C4CCA2CF32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E67BE3-643C-4D73-B9A7-B3628CDAD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5CE67BE3-643C-4D73-B9A7-B3628CDAD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5CE67BE3-643C-4D73-B9A7-B3628CDAD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A5B5268-1955-48F0-B337-9DA9BDC79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4A5B5268-1955-48F0-B337-9DA9BDC79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graphicEl>
                                              <a:dgm id="{4A5B5268-1955-48F0-B337-9DA9BDC79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540715-6256-49C7-AF4B-F4BB420BE0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72540715-6256-49C7-AF4B-F4BB420BE0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72540715-6256-49C7-AF4B-F4BB420BE0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09FEA5B-E30F-48A3-B1B8-CCA4F6FD12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509FEA5B-E30F-48A3-B1B8-CCA4F6FD12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509FEA5B-E30F-48A3-B1B8-CCA4F6FD12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</TotalTime>
  <Words>452</Words>
  <Application>Microsoft Office PowerPoint</Application>
  <PresentationFormat>Předvádění na obrazovce (4:3)</PresentationFormat>
  <Paragraphs>133</Paragraphs>
  <Slides>22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8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Recepce (Front office)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174</cp:revision>
  <dcterms:created xsi:type="dcterms:W3CDTF">2012-09-28T12:14:55Z</dcterms:created>
  <dcterms:modified xsi:type="dcterms:W3CDTF">2013-05-30T07:38:33Z</dcterms:modified>
</cp:coreProperties>
</file>