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5" r:id="rId2"/>
    <p:sldId id="256" r:id="rId3"/>
    <p:sldId id="267" r:id="rId4"/>
    <p:sldId id="257" r:id="rId5"/>
    <p:sldId id="269" r:id="rId6"/>
    <p:sldId id="268" r:id="rId7"/>
    <p:sldId id="280" r:id="rId8"/>
    <p:sldId id="292" r:id="rId9"/>
    <p:sldId id="291" r:id="rId10"/>
    <p:sldId id="293" r:id="rId11"/>
    <p:sldId id="294" r:id="rId12"/>
    <p:sldId id="295" r:id="rId13"/>
    <p:sldId id="296" r:id="rId14"/>
    <p:sldId id="297" r:id="rId15"/>
    <p:sldId id="29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" Target="../slides/slide7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2.xml"/><Relationship Id="rId1" Type="http://schemas.openxmlformats.org/officeDocument/2006/relationships/slide" Target="../slides/slide11.xml"/><Relationship Id="rId6" Type="http://schemas.openxmlformats.org/officeDocument/2006/relationships/slide" Target="../slides/slide10.xml"/><Relationship Id="rId5" Type="http://schemas.openxmlformats.org/officeDocument/2006/relationships/slide" Target="../slides/slide15.xml"/><Relationship Id="rId4" Type="http://schemas.openxmlformats.org/officeDocument/2006/relationships/slide" Target="../slides/slide1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081ECD-1F15-48CD-8473-319FE36EBD41}" type="doc">
      <dgm:prSet loTypeId="urn:microsoft.com/office/officeart/2005/8/layout/hierarchy1" loCatId="hierarchy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E89BF5BF-6A46-416A-97BF-7E9829370C0E}">
      <dgm:prSet phldrT="[Text]" custT="1"/>
      <dgm:spPr/>
      <dgm:t>
        <a:bodyPr/>
        <a:lstStyle/>
        <a:p>
          <a:r>
            <a: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Druhy kontroly</a:t>
          </a:r>
          <a:endParaRPr lang="cs-CZ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5B89E42-FD97-44B7-A6D3-C4E2FDE0C4D0}" type="parTrans" cxnId="{61E98024-0472-4EB9-BDA2-124EE6A4C127}">
      <dgm:prSet/>
      <dgm:spPr/>
      <dgm:t>
        <a:bodyPr/>
        <a:lstStyle/>
        <a:p>
          <a:endParaRPr lang="cs-CZ"/>
        </a:p>
      </dgm:t>
    </dgm:pt>
    <dgm:pt modelId="{D805F691-5B9D-4643-8F3B-D3C2880DA7BD}" type="sibTrans" cxnId="{61E98024-0472-4EB9-BDA2-124EE6A4C127}">
      <dgm:prSet/>
      <dgm:spPr/>
      <dgm:t>
        <a:bodyPr/>
        <a:lstStyle/>
        <a:p>
          <a:endParaRPr lang="cs-CZ"/>
        </a:p>
      </dgm:t>
    </dgm:pt>
    <dgm:pt modelId="{4D269D12-5E1E-48A1-BE70-1162E95C9D5B}">
      <dgm:prSet phldrT="[Text]" custT="1"/>
      <dgm:spPr/>
      <dgm:t>
        <a:bodyPr/>
        <a:lstStyle/>
        <a:p>
          <a:r>
            <a:rPr lang="cs-CZ" sz="32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Vnitřní kontrola</a:t>
          </a:r>
          <a:endParaRPr lang="cs-CZ" sz="32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4AB87D7-19BA-4E16-93AB-0273E6712E45}" type="parTrans" cxnId="{7EF71E55-5DB3-496B-8D8C-05CA1F3396CC}">
      <dgm:prSet/>
      <dgm:spPr/>
      <dgm:t>
        <a:bodyPr/>
        <a:lstStyle/>
        <a:p>
          <a:endParaRPr lang="cs-CZ"/>
        </a:p>
      </dgm:t>
    </dgm:pt>
    <dgm:pt modelId="{6744EB26-2E22-4F94-82D2-857B331F4346}" type="sibTrans" cxnId="{7EF71E55-5DB3-496B-8D8C-05CA1F3396CC}">
      <dgm:prSet/>
      <dgm:spPr/>
      <dgm:t>
        <a:bodyPr/>
        <a:lstStyle/>
        <a:p>
          <a:endParaRPr lang="cs-CZ"/>
        </a:p>
      </dgm:t>
    </dgm:pt>
    <dgm:pt modelId="{9540DABE-1770-40F3-B818-B4AEB70DE429}">
      <dgm:prSet phldrT="[Text]" custT="1"/>
      <dgm:spPr/>
      <dgm:t>
        <a:bodyPr/>
        <a:lstStyle/>
        <a:p>
          <a:r>
            <a:rPr lang="cs-CZ" sz="32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Vnější kontrola</a:t>
          </a:r>
          <a:endParaRPr lang="cs-CZ" sz="32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024100F-B78C-4243-8F48-A1D1923617FD}" type="parTrans" cxnId="{BAFC0BE1-C056-4753-AFDE-AFDF41CC2362}">
      <dgm:prSet/>
      <dgm:spPr/>
      <dgm:t>
        <a:bodyPr/>
        <a:lstStyle/>
        <a:p>
          <a:endParaRPr lang="cs-CZ"/>
        </a:p>
      </dgm:t>
    </dgm:pt>
    <dgm:pt modelId="{618E02F4-7E0A-4654-8CFC-82C9D6D825E7}" type="sibTrans" cxnId="{BAFC0BE1-C056-4753-AFDE-AFDF41CC2362}">
      <dgm:prSet/>
      <dgm:spPr/>
      <dgm:t>
        <a:bodyPr/>
        <a:lstStyle/>
        <a:p>
          <a:endParaRPr lang="cs-CZ"/>
        </a:p>
      </dgm:t>
    </dgm:pt>
    <dgm:pt modelId="{6DBCE4DC-B30C-479A-B02E-A713D1C718A1}">
      <dgm:prSet phldrT="[Text]" custT="1"/>
      <dgm:spPr/>
      <dgm:t>
        <a:bodyPr/>
        <a:lstStyle/>
        <a:p>
          <a:r>
            <a:rPr lang="cs-CZ" sz="2000" dirty="0" smtClean="0">
              <a:effectLst/>
              <a:latin typeface="+mj-lt"/>
            </a:rPr>
            <a:t>Vykonávají ji řídící pracovníci na provozovně.</a:t>
          </a:r>
          <a:endParaRPr lang="cs-CZ" sz="2000" b="0" dirty="0">
            <a:effectLst/>
            <a:latin typeface="+mj-lt"/>
          </a:endParaRPr>
        </a:p>
      </dgm:t>
    </dgm:pt>
    <dgm:pt modelId="{C7EBBE94-ACC1-44E7-91EB-88E6A2135C23}" type="parTrans" cxnId="{2622637A-B22D-4016-9542-84E7D1FEE04A}">
      <dgm:prSet/>
      <dgm:spPr/>
      <dgm:t>
        <a:bodyPr/>
        <a:lstStyle/>
        <a:p>
          <a:endParaRPr lang="cs-CZ"/>
        </a:p>
      </dgm:t>
    </dgm:pt>
    <dgm:pt modelId="{FC43EED1-E2FA-475B-9871-1F7906EFE1DE}" type="sibTrans" cxnId="{2622637A-B22D-4016-9542-84E7D1FEE04A}">
      <dgm:prSet/>
      <dgm:spPr/>
      <dgm:t>
        <a:bodyPr/>
        <a:lstStyle/>
        <a:p>
          <a:endParaRPr lang="cs-CZ"/>
        </a:p>
      </dgm:t>
    </dgm:pt>
    <dgm:pt modelId="{B76C2957-4BA6-43A6-82C6-C5A2713A2F2E}">
      <dgm:prSet phldrT="[Text]" custT="1"/>
      <dgm:spPr/>
      <dgm:t>
        <a:bodyPr/>
        <a:lstStyle/>
        <a:p>
          <a:r>
            <a:rPr lang="cs-CZ" sz="2000" dirty="0" smtClean="0">
              <a:effectLst/>
              <a:latin typeface="+mj-lt"/>
            </a:rPr>
            <a:t>Vykonávají ji </a:t>
          </a:r>
          <a:r>
            <a:rPr lang="cs-CZ" sz="2000" b="1" dirty="0" smtClean="0">
              <a:effectLst/>
              <a:latin typeface="+mj-lt"/>
              <a:hlinkClick xmlns:r="http://schemas.openxmlformats.org/officeDocument/2006/relationships" r:id="rId2" action="ppaction://hlinksldjump"/>
            </a:rPr>
            <a:t>státní orgány</a:t>
          </a:r>
          <a:r>
            <a:rPr lang="cs-CZ" sz="2000" dirty="0" smtClean="0">
              <a:effectLst/>
              <a:latin typeface="+mj-lt"/>
            </a:rPr>
            <a:t>, které zabezpečují ochranu spotřebitele.</a:t>
          </a:r>
          <a:endParaRPr lang="cs-CZ" sz="2000" b="0" dirty="0">
            <a:effectLst/>
            <a:latin typeface="+mj-lt"/>
          </a:endParaRPr>
        </a:p>
      </dgm:t>
    </dgm:pt>
    <dgm:pt modelId="{1BF38954-ECE6-4213-BB0F-FB29B52E5865}" type="parTrans" cxnId="{E483C99A-CA33-4F58-AC8D-191EFB4F7A4E}">
      <dgm:prSet/>
      <dgm:spPr/>
      <dgm:t>
        <a:bodyPr/>
        <a:lstStyle/>
        <a:p>
          <a:endParaRPr lang="cs-CZ"/>
        </a:p>
      </dgm:t>
    </dgm:pt>
    <dgm:pt modelId="{9BE337EE-3D6A-4DDE-BDBB-D06DE3F74BC3}" type="sibTrans" cxnId="{E483C99A-CA33-4F58-AC8D-191EFB4F7A4E}">
      <dgm:prSet/>
      <dgm:spPr/>
      <dgm:t>
        <a:bodyPr/>
        <a:lstStyle/>
        <a:p>
          <a:endParaRPr lang="cs-CZ"/>
        </a:p>
      </dgm:t>
    </dgm:pt>
    <dgm:pt modelId="{80707119-DFD7-408B-A5CD-3D2989314E4E}">
      <dgm:prSet custT="1"/>
      <dgm:spPr/>
      <dgm:t>
        <a:bodyPr/>
        <a:lstStyle/>
        <a:p>
          <a:r>
            <a:rPr lang="cs-CZ" sz="2000" b="0" dirty="0" smtClean="0">
              <a:effectLst/>
              <a:latin typeface="+mj-lt"/>
            </a:rPr>
            <a:t>Je organizována podle velikosti provozovny, rozsahu činnosti, systému řízení, organizační struktury.</a:t>
          </a:r>
          <a:endParaRPr lang="cs-CZ" sz="2000" b="0" dirty="0">
            <a:effectLst/>
            <a:latin typeface="+mj-lt"/>
          </a:endParaRPr>
        </a:p>
      </dgm:t>
    </dgm:pt>
    <dgm:pt modelId="{C68CFD4F-4F1F-4475-91DB-1CEC84ADC47A}" type="parTrans" cxnId="{9331B9A2-F18E-4F00-B456-30AE2ACDF4CE}">
      <dgm:prSet/>
      <dgm:spPr/>
      <dgm:t>
        <a:bodyPr/>
        <a:lstStyle/>
        <a:p>
          <a:endParaRPr lang="cs-CZ"/>
        </a:p>
      </dgm:t>
    </dgm:pt>
    <dgm:pt modelId="{635C72A9-71C8-4461-99E8-513B55A68AD1}" type="sibTrans" cxnId="{9331B9A2-F18E-4F00-B456-30AE2ACDF4CE}">
      <dgm:prSet/>
      <dgm:spPr/>
      <dgm:t>
        <a:bodyPr/>
        <a:lstStyle/>
        <a:p>
          <a:endParaRPr lang="cs-CZ"/>
        </a:p>
      </dgm:t>
    </dgm:pt>
    <dgm:pt modelId="{21697AC5-1F67-43A4-8694-F33FDFC2A456}" type="pres">
      <dgm:prSet presAssocID="{52081ECD-1F15-48CD-8473-319FE36EBD4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2C3C06B0-C082-443A-8832-EE1DF4ACD3F0}" type="pres">
      <dgm:prSet presAssocID="{E89BF5BF-6A46-416A-97BF-7E9829370C0E}" presName="hierRoot1" presStyleCnt="0"/>
      <dgm:spPr/>
    </dgm:pt>
    <dgm:pt modelId="{96AEDD4D-D65C-4B74-8CF1-98F91A4EC9F6}" type="pres">
      <dgm:prSet presAssocID="{E89BF5BF-6A46-416A-97BF-7E9829370C0E}" presName="composite" presStyleCnt="0"/>
      <dgm:spPr/>
    </dgm:pt>
    <dgm:pt modelId="{A4C80F6B-0A54-4B00-991A-215C3FFF718F}" type="pres">
      <dgm:prSet presAssocID="{E89BF5BF-6A46-416A-97BF-7E9829370C0E}" presName="background" presStyleLbl="node0" presStyleIdx="0" presStyleCnt="1"/>
      <dgm:spPr/>
    </dgm:pt>
    <dgm:pt modelId="{B5F69196-043C-42D1-9766-A9977F6159FB}" type="pres">
      <dgm:prSet presAssocID="{E89BF5BF-6A46-416A-97BF-7E9829370C0E}" presName="text" presStyleLbl="fgAcc0" presStyleIdx="0" presStyleCnt="1" custScaleX="90035" custScaleY="7053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DDFD651-958D-4B77-9A64-7444E42EA636}" type="pres">
      <dgm:prSet presAssocID="{E89BF5BF-6A46-416A-97BF-7E9829370C0E}" presName="hierChild2" presStyleCnt="0"/>
      <dgm:spPr/>
    </dgm:pt>
    <dgm:pt modelId="{FE1F997E-4B75-4B07-981F-956468541749}" type="pres">
      <dgm:prSet presAssocID="{C4AB87D7-19BA-4E16-93AB-0273E6712E45}" presName="Name10" presStyleLbl="parChTrans1D2" presStyleIdx="0" presStyleCnt="2"/>
      <dgm:spPr/>
      <dgm:t>
        <a:bodyPr/>
        <a:lstStyle/>
        <a:p>
          <a:endParaRPr lang="cs-CZ"/>
        </a:p>
      </dgm:t>
    </dgm:pt>
    <dgm:pt modelId="{C8D268EB-07E4-431C-BBB1-77B4FD408D36}" type="pres">
      <dgm:prSet presAssocID="{4D269D12-5E1E-48A1-BE70-1162E95C9D5B}" presName="hierRoot2" presStyleCnt="0"/>
      <dgm:spPr/>
    </dgm:pt>
    <dgm:pt modelId="{566A19E2-6FBD-47FA-86C8-6D173FD54533}" type="pres">
      <dgm:prSet presAssocID="{4D269D12-5E1E-48A1-BE70-1162E95C9D5B}" presName="composite2" presStyleCnt="0"/>
      <dgm:spPr/>
    </dgm:pt>
    <dgm:pt modelId="{D8DC1034-12AA-4BB2-AE9F-79329B1CC5F9}" type="pres">
      <dgm:prSet presAssocID="{4D269D12-5E1E-48A1-BE70-1162E95C9D5B}" presName="background2" presStyleLbl="node2" presStyleIdx="0" presStyleCnt="2"/>
      <dgm:spPr/>
    </dgm:pt>
    <dgm:pt modelId="{47DA2BED-C14B-4833-B2A4-6D373807B441}" type="pres">
      <dgm:prSet presAssocID="{4D269D12-5E1E-48A1-BE70-1162E95C9D5B}" presName="text2" presStyleLbl="fgAcc2" presStyleIdx="0" presStyleCnt="2" custScaleX="71905" custScaleY="5855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EE7B9D0-4A52-46FC-9112-0B07A8A6098C}" type="pres">
      <dgm:prSet presAssocID="{4D269D12-5E1E-48A1-BE70-1162E95C9D5B}" presName="hierChild3" presStyleCnt="0"/>
      <dgm:spPr/>
    </dgm:pt>
    <dgm:pt modelId="{CB40AFB6-42B1-40D1-9335-26B75287EDB1}" type="pres">
      <dgm:prSet presAssocID="{C7EBBE94-ACC1-44E7-91EB-88E6A2135C23}" presName="Name17" presStyleLbl="parChTrans1D3" presStyleIdx="0" presStyleCnt="3"/>
      <dgm:spPr/>
      <dgm:t>
        <a:bodyPr/>
        <a:lstStyle/>
        <a:p>
          <a:endParaRPr lang="cs-CZ"/>
        </a:p>
      </dgm:t>
    </dgm:pt>
    <dgm:pt modelId="{C7878873-CD8C-4E67-88A9-D776F2B65146}" type="pres">
      <dgm:prSet presAssocID="{6DBCE4DC-B30C-479A-B02E-A713D1C718A1}" presName="hierRoot3" presStyleCnt="0"/>
      <dgm:spPr/>
    </dgm:pt>
    <dgm:pt modelId="{CC2F14A1-A965-42C2-B16C-F1159CE45419}" type="pres">
      <dgm:prSet presAssocID="{6DBCE4DC-B30C-479A-B02E-A713D1C718A1}" presName="composite3" presStyleCnt="0"/>
      <dgm:spPr/>
    </dgm:pt>
    <dgm:pt modelId="{4FDE71F2-CFAF-4EC0-B698-913CA8BF6396}" type="pres">
      <dgm:prSet presAssocID="{6DBCE4DC-B30C-479A-B02E-A713D1C718A1}" presName="background3" presStyleLbl="node3" presStyleIdx="0" presStyleCnt="3"/>
      <dgm:spPr/>
    </dgm:pt>
    <dgm:pt modelId="{4D30B887-32E1-4617-9D1B-C4EB9E5C18EB}" type="pres">
      <dgm:prSet presAssocID="{6DBCE4DC-B30C-479A-B02E-A713D1C718A1}" presName="text3" presStyleLbl="fgAcc3" presStyleIdx="0" presStyleCnt="3" custScaleX="83826" custScaleY="6438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5EC2E03-DFCA-42CD-9626-8F03F973F539}" type="pres">
      <dgm:prSet presAssocID="{6DBCE4DC-B30C-479A-B02E-A713D1C718A1}" presName="hierChild4" presStyleCnt="0"/>
      <dgm:spPr/>
    </dgm:pt>
    <dgm:pt modelId="{75DC875A-08CA-4D88-AF69-9777F5F1C982}" type="pres">
      <dgm:prSet presAssocID="{C68CFD4F-4F1F-4475-91DB-1CEC84ADC47A}" presName="Name17" presStyleLbl="parChTrans1D3" presStyleIdx="1" presStyleCnt="3"/>
      <dgm:spPr/>
      <dgm:t>
        <a:bodyPr/>
        <a:lstStyle/>
        <a:p>
          <a:endParaRPr lang="cs-CZ"/>
        </a:p>
      </dgm:t>
    </dgm:pt>
    <dgm:pt modelId="{01C94B7D-54A8-4146-98B4-2AEAA15F83F5}" type="pres">
      <dgm:prSet presAssocID="{80707119-DFD7-408B-A5CD-3D2989314E4E}" presName="hierRoot3" presStyleCnt="0"/>
      <dgm:spPr/>
    </dgm:pt>
    <dgm:pt modelId="{A56E6D9D-2440-41C1-BC6E-543D9A844932}" type="pres">
      <dgm:prSet presAssocID="{80707119-DFD7-408B-A5CD-3D2989314E4E}" presName="composite3" presStyleCnt="0"/>
      <dgm:spPr/>
    </dgm:pt>
    <dgm:pt modelId="{A5E112BC-B347-432F-9F8C-70614B28FDB0}" type="pres">
      <dgm:prSet presAssocID="{80707119-DFD7-408B-A5CD-3D2989314E4E}" presName="background3" presStyleLbl="node3" presStyleIdx="1" presStyleCnt="3"/>
      <dgm:spPr/>
    </dgm:pt>
    <dgm:pt modelId="{E6FF723A-348C-47D4-9E66-8B083909DC9D}" type="pres">
      <dgm:prSet presAssocID="{80707119-DFD7-408B-A5CD-3D2989314E4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31C6F14-BCF9-441C-9C97-E8295079F42A}" type="pres">
      <dgm:prSet presAssocID="{80707119-DFD7-408B-A5CD-3D2989314E4E}" presName="hierChild4" presStyleCnt="0"/>
      <dgm:spPr/>
    </dgm:pt>
    <dgm:pt modelId="{ADF73148-8ED8-4E6E-B29B-309145D1218E}" type="pres">
      <dgm:prSet presAssocID="{4024100F-B78C-4243-8F48-A1D1923617FD}" presName="Name10" presStyleLbl="parChTrans1D2" presStyleIdx="1" presStyleCnt="2"/>
      <dgm:spPr/>
      <dgm:t>
        <a:bodyPr/>
        <a:lstStyle/>
        <a:p>
          <a:endParaRPr lang="cs-CZ"/>
        </a:p>
      </dgm:t>
    </dgm:pt>
    <dgm:pt modelId="{3E27D5AB-59F3-4FE1-9209-3D9E9E035ECE}" type="pres">
      <dgm:prSet presAssocID="{9540DABE-1770-40F3-B818-B4AEB70DE429}" presName="hierRoot2" presStyleCnt="0"/>
      <dgm:spPr/>
    </dgm:pt>
    <dgm:pt modelId="{70780576-3B31-4949-B906-BE749995F6F9}" type="pres">
      <dgm:prSet presAssocID="{9540DABE-1770-40F3-B818-B4AEB70DE429}" presName="composite2" presStyleCnt="0"/>
      <dgm:spPr/>
    </dgm:pt>
    <dgm:pt modelId="{56647412-3101-40AE-8742-77ACA99E6AF7}" type="pres">
      <dgm:prSet presAssocID="{9540DABE-1770-40F3-B818-B4AEB70DE429}" presName="background2" presStyleLbl="node2" presStyleIdx="1" presStyleCnt="2"/>
      <dgm:spPr/>
    </dgm:pt>
    <dgm:pt modelId="{E73F10BE-B1F6-4349-855F-AA11930187CB}" type="pres">
      <dgm:prSet presAssocID="{9540DABE-1770-40F3-B818-B4AEB70DE429}" presName="text2" presStyleLbl="fgAcc2" presStyleIdx="1" presStyleCnt="2" custScaleX="82584" custScaleY="5855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F47317D-8E5B-44D1-A43C-59594FD208BE}" type="pres">
      <dgm:prSet presAssocID="{9540DABE-1770-40F3-B818-B4AEB70DE429}" presName="hierChild3" presStyleCnt="0"/>
      <dgm:spPr/>
    </dgm:pt>
    <dgm:pt modelId="{5E11B859-DABC-4885-9B03-C36B96784E64}" type="pres">
      <dgm:prSet presAssocID="{1BF38954-ECE6-4213-BB0F-FB29B52E5865}" presName="Name17" presStyleLbl="parChTrans1D3" presStyleIdx="2" presStyleCnt="3"/>
      <dgm:spPr/>
      <dgm:t>
        <a:bodyPr/>
        <a:lstStyle/>
        <a:p>
          <a:endParaRPr lang="cs-CZ"/>
        </a:p>
      </dgm:t>
    </dgm:pt>
    <dgm:pt modelId="{098EFA5D-72EF-4BD6-9CDD-92573D48208E}" type="pres">
      <dgm:prSet presAssocID="{B76C2957-4BA6-43A6-82C6-C5A2713A2F2E}" presName="hierRoot3" presStyleCnt="0"/>
      <dgm:spPr/>
    </dgm:pt>
    <dgm:pt modelId="{82D986A8-8ABD-4F4C-AA60-BF3648E81835}" type="pres">
      <dgm:prSet presAssocID="{B76C2957-4BA6-43A6-82C6-C5A2713A2F2E}" presName="composite3" presStyleCnt="0"/>
      <dgm:spPr/>
    </dgm:pt>
    <dgm:pt modelId="{43F8E74F-3224-4F47-83F3-1E3DF7D96218}" type="pres">
      <dgm:prSet presAssocID="{B76C2957-4BA6-43A6-82C6-C5A2713A2F2E}" presName="background3" presStyleLbl="node3" presStyleIdx="2" presStyleCnt="3"/>
      <dgm:spPr/>
    </dgm:pt>
    <dgm:pt modelId="{2928D8DB-2B58-4662-88DD-AB345847C5AC}" type="pres">
      <dgm:prSet presAssocID="{B76C2957-4BA6-43A6-82C6-C5A2713A2F2E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EE3CD39-0F93-45BF-B2CE-2A6C69BB9127}" type="pres">
      <dgm:prSet presAssocID="{B76C2957-4BA6-43A6-82C6-C5A2713A2F2E}" presName="hierChild4" presStyleCnt="0"/>
      <dgm:spPr/>
    </dgm:pt>
  </dgm:ptLst>
  <dgm:cxnLst>
    <dgm:cxn modelId="{61E98024-0472-4EB9-BDA2-124EE6A4C127}" srcId="{52081ECD-1F15-48CD-8473-319FE36EBD41}" destId="{E89BF5BF-6A46-416A-97BF-7E9829370C0E}" srcOrd="0" destOrd="0" parTransId="{C5B89E42-FD97-44B7-A6D3-C4E2FDE0C4D0}" sibTransId="{D805F691-5B9D-4643-8F3B-D3C2880DA7BD}"/>
    <dgm:cxn modelId="{2622637A-B22D-4016-9542-84E7D1FEE04A}" srcId="{4D269D12-5E1E-48A1-BE70-1162E95C9D5B}" destId="{6DBCE4DC-B30C-479A-B02E-A713D1C718A1}" srcOrd="0" destOrd="0" parTransId="{C7EBBE94-ACC1-44E7-91EB-88E6A2135C23}" sibTransId="{FC43EED1-E2FA-475B-9871-1F7906EFE1DE}"/>
    <dgm:cxn modelId="{8E55EF3B-A07D-42BE-98B3-EBDE8882C8D7}" type="presOf" srcId="{E89BF5BF-6A46-416A-97BF-7E9829370C0E}" destId="{B5F69196-043C-42D1-9766-A9977F6159FB}" srcOrd="0" destOrd="0" presId="urn:microsoft.com/office/officeart/2005/8/layout/hierarchy1"/>
    <dgm:cxn modelId="{0DE44323-8FF3-4E82-A2BD-F30792242427}" type="presOf" srcId="{C7EBBE94-ACC1-44E7-91EB-88E6A2135C23}" destId="{CB40AFB6-42B1-40D1-9335-26B75287EDB1}" srcOrd="0" destOrd="0" presId="urn:microsoft.com/office/officeart/2005/8/layout/hierarchy1"/>
    <dgm:cxn modelId="{BBA77958-E371-424A-A719-7FC96047CEB2}" type="presOf" srcId="{6DBCE4DC-B30C-479A-B02E-A713D1C718A1}" destId="{4D30B887-32E1-4617-9D1B-C4EB9E5C18EB}" srcOrd="0" destOrd="0" presId="urn:microsoft.com/office/officeart/2005/8/layout/hierarchy1"/>
    <dgm:cxn modelId="{38D096D7-5DC3-462C-9A5E-12A14421125C}" type="presOf" srcId="{C4AB87D7-19BA-4E16-93AB-0273E6712E45}" destId="{FE1F997E-4B75-4B07-981F-956468541749}" srcOrd="0" destOrd="0" presId="urn:microsoft.com/office/officeart/2005/8/layout/hierarchy1"/>
    <dgm:cxn modelId="{62A51911-3DD8-4E41-ABA5-BCEFD9DD3E50}" type="presOf" srcId="{9540DABE-1770-40F3-B818-B4AEB70DE429}" destId="{E73F10BE-B1F6-4349-855F-AA11930187CB}" srcOrd="0" destOrd="0" presId="urn:microsoft.com/office/officeart/2005/8/layout/hierarchy1"/>
    <dgm:cxn modelId="{BAFC0BE1-C056-4753-AFDE-AFDF41CC2362}" srcId="{E89BF5BF-6A46-416A-97BF-7E9829370C0E}" destId="{9540DABE-1770-40F3-B818-B4AEB70DE429}" srcOrd="1" destOrd="0" parTransId="{4024100F-B78C-4243-8F48-A1D1923617FD}" sibTransId="{618E02F4-7E0A-4654-8CFC-82C9D6D825E7}"/>
    <dgm:cxn modelId="{AC2D94F2-E629-43E6-AE3D-7A17669A771D}" type="presOf" srcId="{B76C2957-4BA6-43A6-82C6-C5A2713A2F2E}" destId="{2928D8DB-2B58-4662-88DD-AB345847C5AC}" srcOrd="0" destOrd="0" presId="urn:microsoft.com/office/officeart/2005/8/layout/hierarchy1"/>
    <dgm:cxn modelId="{9331B9A2-F18E-4F00-B456-30AE2ACDF4CE}" srcId="{4D269D12-5E1E-48A1-BE70-1162E95C9D5B}" destId="{80707119-DFD7-408B-A5CD-3D2989314E4E}" srcOrd="1" destOrd="0" parTransId="{C68CFD4F-4F1F-4475-91DB-1CEC84ADC47A}" sibTransId="{635C72A9-71C8-4461-99E8-513B55A68AD1}"/>
    <dgm:cxn modelId="{03BAA0A2-FF11-43C3-9B61-2D1107981FAB}" type="presOf" srcId="{4024100F-B78C-4243-8F48-A1D1923617FD}" destId="{ADF73148-8ED8-4E6E-B29B-309145D1218E}" srcOrd="0" destOrd="0" presId="urn:microsoft.com/office/officeart/2005/8/layout/hierarchy1"/>
    <dgm:cxn modelId="{273EE442-085B-41A2-9145-D6401C13F0AF}" type="presOf" srcId="{C68CFD4F-4F1F-4475-91DB-1CEC84ADC47A}" destId="{75DC875A-08CA-4D88-AF69-9777F5F1C982}" srcOrd="0" destOrd="0" presId="urn:microsoft.com/office/officeart/2005/8/layout/hierarchy1"/>
    <dgm:cxn modelId="{FAA715FB-E995-4CDE-964D-A52D17AAD94F}" type="presOf" srcId="{52081ECD-1F15-48CD-8473-319FE36EBD41}" destId="{21697AC5-1F67-43A4-8694-F33FDFC2A456}" srcOrd="0" destOrd="0" presId="urn:microsoft.com/office/officeart/2005/8/layout/hierarchy1"/>
    <dgm:cxn modelId="{954DEE6B-9943-4FF7-9348-F992FAFBCF6E}" type="presOf" srcId="{4D269D12-5E1E-48A1-BE70-1162E95C9D5B}" destId="{47DA2BED-C14B-4833-B2A4-6D373807B441}" srcOrd="0" destOrd="0" presId="urn:microsoft.com/office/officeart/2005/8/layout/hierarchy1"/>
    <dgm:cxn modelId="{E483C99A-CA33-4F58-AC8D-191EFB4F7A4E}" srcId="{9540DABE-1770-40F3-B818-B4AEB70DE429}" destId="{B76C2957-4BA6-43A6-82C6-C5A2713A2F2E}" srcOrd="0" destOrd="0" parTransId="{1BF38954-ECE6-4213-BB0F-FB29B52E5865}" sibTransId="{9BE337EE-3D6A-4DDE-BDBB-D06DE3F74BC3}"/>
    <dgm:cxn modelId="{7EF71E55-5DB3-496B-8D8C-05CA1F3396CC}" srcId="{E89BF5BF-6A46-416A-97BF-7E9829370C0E}" destId="{4D269D12-5E1E-48A1-BE70-1162E95C9D5B}" srcOrd="0" destOrd="0" parTransId="{C4AB87D7-19BA-4E16-93AB-0273E6712E45}" sibTransId="{6744EB26-2E22-4F94-82D2-857B331F4346}"/>
    <dgm:cxn modelId="{50200B1B-9FEB-4EFB-94E3-011BBDBCF4DB}" type="presOf" srcId="{1BF38954-ECE6-4213-BB0F-FB29B52E5865}" destId="{5E11B859-DABC-4885-9B03-C36B96784E64}" srcOrd="0" destOrd="0" presId="urn:microsoft.com/office/officeart/2005/8/layout/hierarchy1"/>
    <dgm:cxn modelId="{9A408A39-4882-4D31-A51F-30ADF93EEB88}" type="presOf" srcId="{80707119-DFD7-408B-A5CD-3D2989314E4E}" destId="{E6FF723A-348C-47D4-9E66-8B083909DC9D}" srcOrd="0" destOrd="0" presId="urn:microsoft.com/office/officeart/2005/8/layout/hierarchy1"/>
    <dgm:cxn modelId="{0A5C715D-C74C-47F8-AEC6-DDCCC29EEC04}" type="presParOf" srcId="{21697AC5-1F67-43A4-8694-F33FDFC2A456}" destId="{2C3C06B0-C082-443A-8832-EE1DF4ACD3F0}" srcOrd="0" destOrd="0" presId="urn:microsoft.com/office/officeart/2005/8/layout/hierarchy1"/>
    <dgm:cxn modelId="{02D7F7A5-7D68-4AF3-87F0-0CF5CB465C5F}" type="presParOf" srcId="{2C3C06B0-C082-443A-8832-EE1DF4ACD3F0}" destId="{96AEDD4D-D65C-4B74-8CF1-98F91A4EC9F6}" srcOrd="0" destOrd="0" presId="urn:microsoft.com/office/officeart/2005/8/layout/hierarchy1"/>
    <dgm:cxn modelId="{86B1C615-B9A9-471B-BCE5-23ED0DC8A814}" type="presParOf" srcId="{96AEDD4D-D65C-4B74-8CF1-98F91A4EC9F6}" destId="{A4C80F6B-0A54-4B00-991A-215C3FFF718F}" srcOrd="0" destOrd="0" presId="urn:microsoft.com/office/officeart/2005/8/layout/hierarchy1"/>
    <dgm:cxn modelId="{37D1A82D-6B57-4C05-A7DC-4281746A3C99}" type="presParOf" srcId="{96AEDD4D-D65C-4B74-8CF1-98F91A4EC9F6}" destId="{B5F69196-043C-42D1-9766-A9977F6159FB}" srcOrd="1" destOrd="0" presId="urn:microsoft.com/office/officeart/2005/8/layout/hierarchy1"/>
    <dgm:cxn modelId="{433DD4B6-B29A-40F5-B9EF-10C93C10E686}" type="presParOf" srcId="{2C3C06B0-C082-443A-8832-EE1DF4ACD3F0}" destId="{6DDFD651-958D-4B77-9A64-7444E42EA636}" srcOrd="1" destOrd="0" presId="urn:microsoft.com/office/officeart/2005/8/layout/hierarchy1"/>
    <dgm:cxn modelId="{82BB94F9-B442-4F26-A4B1-8FB6868AA008}" type="presParOf" srcId="{6DDFD651-958D-4B77-9A64-7444E42EA636}" destId="{FE1F997E-4B75-4B07-981F-956468541749}" srcOrd="0" destOrd="0" presId="urn:microsoft.com/office/officeart/2005/8/layout/hierarchy1"/>
    <dgm:cxn modelId="{FB0A813A-CA34-42A4-BC1F-E0C9EC446F5D}" type="presParOf" srcId="{6DDFD651-958D-4B77-9A64-7444E42EA636}" destId="{C8D268EB-07E4-431C-BBB1-77B4FD408D36}" srcOrd="1" destOrd="0" presId="urn:microsoft.com/office/officeart/2005/8/layout/hierarchy1"/>
    <dgm:cxn modelId="{05D29CEE-2593-4BB4-ABEA-70C2904B7D3D}" type="presParOf" srcId="{C8D268EB-07E4-431C-BBB1-77B4FD408D36}" destId="{566A19E2-6FBD-47FA-86C8-6D173FD54533}" srcOrd="0" destOrd="0" presId="urn:microsoft.com/office/officeart/2005/8/layout/hierarchy1"/>
    <dgm:cxn modelId="{D444079D-0DC6-4229-A09F-1CEC4BB0FCE7}" type="presParOf" srcId="{566A19E2-6FBD-47FA-86C8-6D173FD54533}" destId="{D8DC1034-12AA-4BB2-AE9F-79329B1CC5F9}" srcOrd="0" destOrd="0" presId="urn:microsoft.com/office/officeart/2005/8/layout/hierarchy1"/>
    <dgm:cxn modelId="{73FD5D78-9B6C-4BA6-BEBD-861F781AA246}" type="presParOf" srcId="{566A19E2-6FBD-47FA-86C8-6D173FD54533}" destId="{47DA2BED-C14B-4833-B2A4-6D373807B441}" srcOrd="1" destOrd="0" presId="urn:microsoft.com/office/officeart/2005/8/layout/hierarchy1"/>
    <dgm:cxn modelId="{745104FC-47F4-436A-B744-0BFE1456D644}" type="presParOf" srcId="{C8D268EB-07E4-431C-BBB1-77B4FD408D36}" destId="{1EE7B9D0-4A52-46FC-9112-0B07A8A6098C}" srcOrd="1" destOrd="0" presId="urn:microsoft.com/office/officeart/2005/8/layout/hierarchy1"/>
    <dgm:cxn modelId="{FDCF7191-A68F-4F85-B383-2C59B3C078AF}" type="presParOf" srcId="{1EE7B9D0-4A52-46FC-9112-0B07A8A6098C}" destId="{CB40AFB6-42B1-40D1-9335-26B75287EDB1}" srcOrd="0" destOrd="0" presId="urn:microsoft.com/office/officeart/2005/8/layout/hierarchy1"/>
    <dgm:cxn modelId="{A2140939-1909-40D6-BCDB-D8C3FCEC21BF}" type="presParOf" srcId="{1EE7B9D0-4A52-46FC-9112-0B07A8A6098C}" destId="{C7878873-CD8C-4E67-88A9-D776F2B65146}" srcOrd="1" destOrd="0" presId="urn:microsoft.com/office/officeart/2005/8/layout/hierarchy1"/>
    <dgm:cxn modelId="{DB4D6F16-69FF-4378-BBD1-ECEC4299ABDF}" type="presParOf" srcId="{C7878873-CD8C-4E67-88A9-D776F2B65146}" destId="{CC2F14A1-A965-42C2-B16C-F1159CE45419}" srcOrd="0" destOrd="0" presId="urn:microsoft.com/office/officeart/2005/8/layout/hierarchy1"/>
    <dgm:cxn modelId="{D7FFB347-8CFA-4818-9303-9ED26EBA91A7}" type="presParOf" srcId="{CC2F14A1-A965-42C2-B16C-F1159CE45419}" destId="{4FDE71F2-CFAF-4EC0-B698-913CA8BF6396}" srcOrd="0" destOrd="0" presId="urn:microsoft.com/office/officeart/2005/8/layout/hierarchy1"/>
    <dgm:cxn modelId="{73B0CDCC-72DE-41C6-8184-F54353ECC7F9}" type="presParOf" srcId="{CC2F14A1-A965-42C2-B16C-F1159CE45419}" destId="{4D30B887-32E1-4617-9D1B-C4EB9E5C18EB}" srcOrd="1" destOrd="0" presId="urn:microsoft.com/office/officeart/2005/8/layout/hierarchy1"/>
    <dgm:cxn modelId="{CC6A1121-C984-4D7C-AB14-D729F6BC63FD}" type="presParOf" srcId="{C7878873-CD8C-4E67-88A9-D776F2B65146}" destId="{A5EC2E03-DFCA-42CD-9626-8F03F973F539}" srcOrd="1" destOrd="0" presId="urn:microsoft.com/office/officeart/2005/8/layout/hierarchy1"/>
    <dgm:cxn modelId="{461DEF39-98A9-4943-8C12-CEE15D65765F}" type="presParOf" srcId="{1EE7B9D0-4A52-46FC-9112-0B07A8A6098C}" destId="{75DC875A-08CA-4D88-AF69-9777F5F1C982}" srcOrd="2" destOrd="0" presId="urn:microsoft.com/office/officeart/2005/8/layout/hierarchy1"/>
    <dgm:cxn modelId="{11F5B0DD-837A-477C-B6AA-BBFC7F764478}" type="presParOf" srcId="{1EE7B9D0-4A52-46FC-9112-0B07A8A6098C}" destId="{01C94B7D-54A8-4146-98B4-2AEAA15F83F5}" srcOrd="3" destOrd="0" presId="urn:microsoft.com/office/officeart/2005/8/layout/hierarchy1"/>
    <dgm:cxn modelId="{79E5AB10-6DF8-42B8-A3BF-16618D8C6B5E}" type="presParOf" srcId="{01C94B7D-54A8-4146-98B4-2AEAA15F83F5}" destId="{A56E6D9D-2440-41C1-BC6E-543D9A844932}" srcOrd="0" destOrd="0" presId="urn:microsoft.com/office/officeart/2005/8/layout/hierarchy1"/>
    <dgm:cxn modelId="{0E9CFDFF-D097-4F75-B987-3E29557C8373}" type="presParOf" srcId="{A56E6D9D-2440-41C1-BC6E-543D9A844932}" destId="{A5E112BC-B347-432F-9F8C-70614B28FDB0}" srcOrd="0" destOrd="0" presId="urn:microsoft.com/office/officeart/2005/8/layout/hierarchy1"/>
    <dgm:cxn modelId="{A8FAF5FE-7263-4524-9EFB-E4CE7F29AC91}" type="presParOf" srcId="{A56E6D9D-2440-41C1-BC6E-543D9A844932}" destId="{E6FF723A-348C-47D4-9E66-8B083909DC9D}" srcOrd="1" destOrd="0" presId="urn:microsoft.com/office/officeart/2005/8/layout/hierarchy1"/>
    <dgm:cxn modelId="{D9308382-9CFB-4C2B-B21D-4778C98FC65F}" type="presParOf" srcId="{01C94B7D-54A8-4146-98B4-2AEAA15F83F5}" destId="{831C6F14-BCF9-441C-9C97-E8295079F42A}" srcOrd="1" destOrd="0" presId="urn:microsoft.com/office/officeart/2005/8/layout/hierarchy1"/>
    <dgm:cxn modelId="{D92E917A-3912-45D8-9AC9-9C833760E7D9}" type="presParOf" srcId="{6DDFD651-958D-4B77-9A64-7444E42EA636}" destId="{ADF73148-8ED8-4E6E-B29B-309145D1218E}" srcOrd="2" destOrd="0" presId="urn:microsoft.com/office/officeart/2005/8/layout/hierarchy1"/>
    <dgm:cxn modelId="{235B593B-38D6-464D-8F1D-97881E62C733}" type="presParOf" srcId="{6DDFD651-958D-4B77-9A64-7444E42EA636}" destId="{3E27D5AB-59F3-4FE1-9209-3D9E9E035ECE}" srcOrd="3" destOrd="0" presId="urn:microsoft.com/office/officeart/2005/8/layout/hierarchy1"/>
    <dgm:cxn modelId="{5CB6EA87-228F-4F45-8301-2DBC07E9A376}" type="presParOf" srcId="{3E27D5AB-59F3-4FE1-9209-3D9E9E035ECE}" destId="{70780576-3B31-4949-B906-BE749995F6F9}" srcOrd="0" destOrd="0" presId="urn:microsoft.com/office/officeart/2005/8/layout/hierarchy1"/>
    <dgm:cxn modelId="{B4FB8944-166B-4636-B293-E827FA4C8B1E}" type="presParOf" srcId="{70780576-3B31-4949-B906-BE749995F6F9}" destId="{56647412-3101-40AE-8742-77ACA99E6AF7}" srcOrd="0" destOrd="0" presId="urn:microsoft.com/office/officeart/2005/8/layout/hierarchy1"/>
    <dgm:cxn modelId="{3EB98828-28BE-49B1-8901-B1C36909AB06}" type="presParOf" srcId="{70780576-3B31-4949-B906-BE749995F6F9}" destId="{E73F10BE-B1F6-4349-855F-AA11930187CB}" srcOrd="1" destOrd="0" presId="urn:microsoft.com/office/officeart/2005/8/layout/hierarchy1"/>
    <dgm:cxn modelId="{57C0246F-6C36-47BE-B496-F5C71A641D1E}" type="presParOf" srcId="{3E27D5AB-59F3-4FE1-9209-3D9E9E035ECE}" destId="{FF47317D-8E5B-44D1-A43C-59594FD208BE}" srcOrd="1" destOrd="0" presId="urn:microsoft.com/office/officeart/2005/8/layout/hierarchy1"/>
    <dgm:cxn modelId="{057C401E-CCB2-40D6-9960-88C1AEBD6C21}" type="presParOf" srcId="{FF47317D-8E5B-44D1-A43C-59594FD208BE}" destId="{5E11B859-DABC-4885-9B03-C36B96784E64}" srcOrd="0" destOrd="0" presId="urn:microsoft.com/office/officeart/2005/8/layout/hierarchy1"/>
    <dgm:cxn modelId="{B374C4A1-4795-4915-88D4-821AB7AE1C4B}" type="presParOf" srcId="{FF47317D-8E5B-44D1-A43C-59594FD208BE}" destId="{098EFA5D-72EF-4BD6-9CDD-92573D48208E}" srcOrd="1" destOrd="0" presId="urn:microsoft.com/office/officeart/2005/8/layout/hierarchy1"/>
    <dgm:cxn modelId="{BE5C86F7-DD14-4F68-B90E-B29C9D77BDA5}" type="presParOf" srcId="{098EFA5D-72EF-4BD6-9CDD-92573D48208E}" destId="{82D986A8-8ABD-4F4C-AA60-BF3648E81835}" srcOrd="0" destOrd="0" presId="urn:microsoft.com/office/officeart/2005/8/layout/hierarchy1"/>
    <dgm:cxn modelId="{12A8EDD3-1882-42CA-955B-DEC24D9CA714}" type="presParOf" srcId="{82D986A8-8ABD-4F4C-AA60-BF3648E81835}" destId="{43F8E74F-3224-4F47-83F3-1E3DF7D96218}" srcOrd="0" destOrd="0" presId="urn:microsoft.com/office/officeart/2005/8/layout/hierarchy1"/>
    <dgm:cxn modelId="{176E2788-F9E6-4905-A6E4-0B5AAF73380F}" type="presParOf" srcId="{82D986A8-8ABD-4F4C-AA60-BF3648E81835}" destId="{2928D8DB-2B58-4662-88DD-AB345847C5AC}" srcOrd="1" destOrd="0" presId="urn:microsoft.com/office/officeart/2005/8/layout/hierarchy1"/>
    <dgm:cxn modelId="{D41980C5-6971-4043-8601-8052A3DEAFD1}" type="presParOf" srcId="{098EFA5D-72EF-4BD6-9CDD-92573D48208E}" destId="{DEE3CD39-0F93-45BF-B2CE-2A6C69BB912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308A60-1C14-4F4B-83CC-88424A19B57F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E29A27D9-86E0-483E-A91C-2374D1AAB9FA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Hygienická služba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001CB21-581C-4793-9B23-6CDE6F9C43A5}" type="parTrans" cxnId="{D1AC82B4-A0B6-4680-BAFC-5624069D2880}">
      <dgm:prSet/>
      <dgm:spPr/>
      <dgm:t>
        <a:bodyPr/>
        <a:lstStyle/>
        <a:p>
          <a:endParaRPr lang="cs-CZ"/>
        </a:p>
      </dgm:t>
    </dgm:pt>
    <dgm:pt modelId="{226DE3F4-54C8-4EED-9501-96CC7DF83104}" type="sibTrans" cxnId="{D1AC82B4-A0B6-4680-BAFC-5624069D2880}">
      <dgm:prSet/>
      <dgm:spPr/>
      <dgm:t>
        <a:bodyPr/>
        <a:lstStyle/>
        <a:p>
          <a:endParaRPr lang="cs-CZ"/>
        </a:p>
      </dgm:t>
    </dgm:pt>
    <dgm:pt modelId="{8E7E35E8-1368-4A62-AE96-B95A684B99EF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2" action="ppaction://hlinksldjump"/>
            </a:rPr>
            <a:t>Finanční úřady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92FCAE13-3512-4614-A525-75C433CFDC0F}" type="parTrans" cxnId="{A763D769-E65B-49F9-AFE1-18A7731D4BBA}">
      <dgm:prSet/>
      <dgm:spPr/>
      <dgm:t>
        <a:bodyPr/>
        <a:lstStyle/>
        <a:p>
          <a:endParaRPr lang="cs-CZ"/>
        </a:p>
      </dgm:t>
    </dgm:pt>
    <dgm:pt modelId="{DC14082D-B830-46A4-9A0A-D97AB6E95903}" type="sibTrans" cxnId="{A763D769-E65B-49F9-AFE1-18A7731D4BBA}">
      <dgm:prSet/>
      <dgm:spPr/>
      <dgm:t>
        <a:bodyPr/>
        <a:lstStyle/>
        <a:p>
          <a:endParaRPr lang="cs-CZ"/>
        </a:p>
      </dgm:t>
    </dgm:pt>
    <dgm:pt modelId="{3157D872-0C2F-477F-B598-DB60999AC346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  <a:t>Policie ČR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F6ABB9E-BB96-4C4E-922C-0696B07673A1}" type="parTrans" cxnId="{9E734152-69A6-491C-92A8-D91840CF898B}">
      <dgm:prSet/>
      <dgm:spPr/>
      <dgm:t>
        <a:bodyPr/>
        <a:lstStyle/>
        <a:p>
          <a:endParaRPr lang="cs-CZ"/>
        </a:p>
      </dgm:t>
    </dgm:pt>
    <dgm:pt modelId="{98836561-4AA9-487B-B373-43A10F2ADAD0}" type="sibTrans" cxnId="{9E734152-69A6-491C-92A8-D91840CF898B}">
      <dgm:prSet/>
      <dgm:spPr/>
      <dgm:t>
        <a:bodyPr/>
        <a:lstStyle/>
        <a:p>
          <a:endParaRPr lang="cs-CZ"/>
        </a:p>
      </dgm:t>
    </dgm:pt>
    <dgm:pt modelId="{83838CF1-9FAF-43D8-B7A7-F0F70AB2EDA8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4" action="ppaction://hlinksldjump"/>
            </a:rPr>
            <a:t>Úřady práce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0FAC5634-47AE-49D8-98AF-A7E4E29E00AD}" type="parTrans" cxnId="{18C96C9F-F8E1-4BDE-9372-9D0F24483AA8}">
      <dgm:prSet/>
      <dgm:spPr/>
      <dgm:t>
        <a:bodyPr/>
        <a:lstStyle/>
        <a:p>
          <a:endParaRPr lang="cs-CZ"/>
        </a:p>
      </dgm:t>
    </dgm:pt>
    <dgm:pt modelId="{6041B435-D6A8-41EC-B8CC-32B65D995A7C}" type="sibTrans" cxnId="{18C96C9F-F8E1-4BDE-9372-9D0F24483AA8}">
      <dgm:prSet/>
      <dgm:spPr/>
      <dgm:t>
        <a:bodyPr/>
        <a:lstStyle/>
        <a:p>
          <a:endParaRPr lang="cs-CZ"/>
        </a:p>
      </dgm:t>
    </dgm:pt>
    <dgm:pt modelId="{B3A13EE2-2BD3-49A5-8D26-04425A85D67F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5" action="ppaction://hlinksldjump"/>
            </a:rPr>
            <a:t>Inspektorát bezpečnosti práce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E6C2D914-D89F-49DB-95AB-21A51EA35205}" type="parTrans" cxnId="{53E9D6D0-BFA1-4D44-9154-2F3B1261157E}">
      <dgm:prSet/>
      <dgm:spPr/>
      <dgm:t>
        <a:bodyPr/>
        <a:lstStyle/>
        <a:p>
          <a:endParaRPr lang="cs-CZ"/>
        </a:p>
      </dgm:t>
    </dgm:pt>
    <dgm:pt modelId="{F537BC0B-B9B7-4830-9962-A65B614359F8}" type="sibTrans" cxnId="{53E9D6D0-BFA1-4D44-9154-2F3B1261157E}">
      <dgm:prSet/>
      <dgm:spPr/>
      <dgm:t>
        <a:bodyPr/>
        <a:lstStyle/>
        <a:p>
          <a:endParaRPr lang="cs-CZ"/>
        </a:p>
      </dgm:t>
    </dgm:pt>
    <dgm:pt modelId="{3FB29D08-160C-4EAA-8146-CCC4483EDEBB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Nejvyšší kontrolní úřad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FCA797A-7AC5-4F91-8C70-F3EA8D703089}" type="parTrans" cxnId="{37838F3F-2892-4DAB-B20B-EACFC7558B39}">
      <dgm:prSet/>
      <dgm:spPr/>
      <dgm:t>
        <a:bodyPr/>
        <a:lstStyle/>
        <a:p>
          <a:endParaRPr lang="cs-CZ"/>
        </a:p>
      </dgm:t>
    </dgm:pt>
    <dgm:pt modelId="{44860248-74C0-4A76-8DE4-F0EBF6FAF349}" type="sibTrans" cxnId="{37838F3F-2892-4DAB-B20B-EACFC7558B39}">
      <dgm:prSet/>
      <dgm:spPr/>
      <dgm:t>
        <a:bodyPr/>
        <a:lstStyle/>
        <a:p>
          <a:endParaRPr lang="cs-CZ"/>
        </a:p>
      </dgm:t>
    </dgm:pt>
    <dgm:pt modelId="{C72B19D3-CBD8-48C6-A780-B5831759B721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Česká zemědělská a potravinářská inspekce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54D8DFA-82F0-4539-B528-BA3D2AC9C78A}" type="parTrans" cxnId="{86031F74-CAC9-4D95-B582-E3F5BE68648B}">
      <dgm:prSet/>
      <dgm:spPr/>
      <dgm:t>
        <a:bodyPr/>
        <a:lstStyle/>
        <a:p>
          <a:endParaRPr lang="cs-CZ"/>
        </a:p>
      </dgm:t>
    </dgm:pt>
    <dgm:pt modelId="{006109CD-E184-47EC-8113-B6128FC2E897}" type="sibTrans" cxnId="{86031F74-CAC9-4D95-B582-E3F5BE68648B}">
      <dgm:prSet/>
      <dgm:spPr/>
      <dgm:t>
        <a:bodyPr/>
        <a:lstStyle/>
        <a:p>
          <a:endParaRPr lang="cs-CZ"/>
        </a:p>
      </dgm:t>
    </dgm:pt>
    <dgm:pt modelId="{D1ACB434-6B50-4788-8E4A-09B48E9C48DA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Státní veterinární správa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33B2C8E-0BD6-45CE-A5F8-BC3D20B83646}" type="parTrans" cxnId="{B00EFC1A-5B90-49AD-9BFF-2F13A61431E7}">
      <dgm:prSet/>
      <dgm:spPr/>
      <dgm:t>
        <a:bodyPr/>
        <a:lstStyle/>
        <a:p>
          <a:endParaRPr lang="cs-CZ"/>
        </a:p>
      </dgm:t>
    </dgm:pt>
    <dgm:pt modelId="{504ED6B4-A46D-431F-8CF9-4CF895A31F48}" type="sibTrans" cxnId="{B00EFC1A-5B90-49AD-9BFF-2F13A61431E7}">
      <dgm:prSet/>
      <dgm:spPr/>
      <dgm:t>
        <a:bodyPr/>
        <a:lstStyle/>
        <a:p>
          <a:endParaRPr lang="cs-CZ"/>
        </a:p>
      </dgm:t>
    </dgm:pt>
    <dgm:pt modelId="{B7ACC400-E8FF-4962-BB3E-F611E594F149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Živnostenské úřady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E0A0FDB-D841-4C26-B182-D7F39026B2C0}" type="parTrans" cxnId="{0814D3A6-86E7-49FC-9CE6-B548369EE20A}">
      <dgm:prSet/>
      <dgm:spPr/>
      <dgm:t>
        <a:bodyPr/>
        <a:lstStyle/>
        <a:p>
          <a:endParaRPr lang="cs-CZ"/>
        </a:p>
      </dgm:t>
    </dgm:pt>
    <dgm:pt modelId="{739A4B05-F215-4B3E-AFF0-DCA6862FA2FD}" type="sibTrans" cxnId="{0814D3A6-86E7-49FC-9CE6-B548369EE20A}">
      <dgm:prSet/>
      <dgm:spPr/>
      <dgm:t>
        <a:bodyPr/>
        <a:lstStyle/>
        <a:p>
          <a:endParaRPr lang="cs-CZ"/>
        </a:p>
      </dgm:t>
    </dgm:pt>
    <dgm:pt modelId="{A11E1E85-F7DD-49B8-9EAB-AF0145C6AA74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Česká národní banka 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EF6603-AEFE-4DB5-BA62-6467140CB9BC}" type="parTrans" cxnId="{EEF6ECC0-1884-43D2-813D-349186068F4C}">
      <dgm:prSet/>
      <dgm:spPr/>
      <dgm:t>
        <a:bodyPr/>
        <a:lstStyle/>
        <a:p>
          <a:endParaRPr lang="cs-CZ"/>
        </a:p>
      </dgm:t>
    </dgm:pt>
    <dgm:pt modelId="{309E347F-5A27-40AB-B01C-6BB56A32E059}" type="sibTrans" cxnId="{EEF6ECC0-1884-43D2-813D-349186068F4C}">
      <dgm:prSet/>
      <dgm:spPr/>
      <dgm:t>
        <a:bodyPr/>
        <a:lstStyle/>
        <a:p>
          <a:endParaRPr lang="cs-CZ"/>
        </a:p>
      </dgm:t>
    </dgm:pt>
    <dgm:pt modelId="{9EC0873D-BAB4-435D-84AA-6E6034B2E7C3}">
      <dgm:prSet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Státní požární dozor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416E556-5F6E-46E2-AAE1-BACC33B631BC}" type="sibTrans" cxnId="{2DA48004-CD01-409F-AB8C-769CA5C3EF02}">
      <dgm:prSet/>
      <dgm:spPr/>
      <dgm:t>
        <a:bodyPr/>
        <a:lstStyle/>
        <a:p>
          <a:endParaRPr lang="cs-CZ"/>
        </a:p>
      </dgm:t>
    </dgm:pt>
    <dgm:pt modelId="{DC80F8D0-BA10-4B15-A9FB-E57BA4B7AE1F}" type="parTrans" cxnId="{2DA48004-CD01-409F-AB8C-769CA5C3EF02}">
      <dgm:prSet/>
      <dgm:spPr/>
      <dgm:t>
        <a:bodyPr/>
        <a:lstStyle/>
        <a:p>
          <a:endParaRPr lang="cs-CZ"/>
        </a:p>
      </dgm:t>
    </dgm:pt>
    <dgm:pt modelId="{41E6EDB5-C12A-4CD0-A803-5B680D9E500C}">
      <dgm:prSet phldrT="[Text]"/>
      <dgm:spPr/>
      <dgm:t>
        <a:bodyPr/>
        <a:lstStyle/>
        <a:p>
          <a:r>
            <a:rPr lang="cs-CZ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6" action="ppaction://hlinksldjump"/>
            </a:rPr>
            <a:t>Česká obchodní inspekce - ČOI</a:t>
          </a:r>
          <a:endParaRPr lang="cs-CZ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85266988-6DEF-4902-AD19-B3D61369138C}" type="parTrans" cxnId="{B1ED31F5-CD19-4249-96C6-849E383AA653}">
      <dgm:prSet/>
      <dgm:spPr/>
      <dgm:t>
        <a:bodyPr/>
        <a:lstStyle/>
        <a:p>
          <a:endParaRPr lang="cs-CZ"/>
        </a:p>
      </dgm:t>
    </dgm:pt>
    <dgm:pt modelId="{1C89450C-8F15-4D74-B139-C3E0E6235594}" type="sibTrans" cxnId="{B1ED31F5-CD19-4249-96C6-849E383AA653}">
      <dgm:prSet/>
      <dgm:spPr/>
      <dgm:t>
        <a:bodyPr/>
        <a:lstStyle/>
        <a:p>
          <a:endParaRPr lang="cs-CZ"/>
        </a:p>
      </dgm:t>
    </dgm:pt>
    <dgm:pt modelId="{28BA7C50-0587-459F-94A9-17CEA3B96915}" type="pres">
      <dgm:prSet presAssocID="{FE308A60-1C14-4F4B-83CC-88424A19B57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E5ADF94B-4F2C-43D4-B927-01E6FB8A229E}" type="pres">
      <dgm:prSet presAssocID="{41E6EDB5-C12A-4CD0-A803-5B680D9E500C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D840046-A265-4BB6-8625-1CD412E53E8B}" type="pres">
      <dgm:prSet presAssocID="{1C89450C-8F15-4D74-B139-C3E0E6235594}" presName="sibTrans" presStyleCnt="0"/>
      <dgm:spPr/>
    </dgm:pt>
    <dgm:pt modelId="{945AC1DA-D5D1-43FD-9B5B-97ACD7F03875}" type="pres">
      <dgm:prSet presAssocID="{E29A27D9-86E0-483E-A91C-2374D1AAB9FA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D0E976C-C40F-4A0E-9669-3D14AE4FE8A4}" type="pres">
      <dgm:prSet presAssocID="{226DE3F4-54C8-4EED-9501-96CC7DF83104}" presName="sibTrans" presStyleCnt="0"/>
      <dgm:spPr/>
    </dgm:pt>
    <dgm:pt modelId="{B8A48031-E5CF-46F4-93D5-EE55565DC915}" type="pres">
      <dgm:prSet presAssocID="{8E7E35E8-1368-4A62-AE96-B95A684B99EF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824F33-8459-4E32-AF77-074D7DA54DE3}" type="pres">
      <dgm:prSet presAssocID="{DC14082D-B830-46A4-9A0A-D97AB6E95903}" presName="sibTrans" presStyleCnt="0"/>
      <dgm:spPr/>
    </dgm:pt>
    <dgm:pt modelId="{A70A01F1-A336-49C8-AC89-F031E82E393C}" type="pres">
      <dgm:prSet presAssocID="{3157D872-0C2F-477F-B598-DB60999AC346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AF5B288-051B-4DB8-BA3C-B1469F5C3649}" type="pres">
      <dgm:prSet presAssocID="{98836561-4AA9-487B-B373-43A10F2ADAD0}" presName="sibTrans" presStyleCnt="0"/>
      <dgm:spPr/>
    </dgm:pt>
    <dgm:pt modelId="{89F74466-2E1D-4D20-B0B1-09A15D5D0E31}" type="pres">
      <dgm:prSet presAssocID="{83838CF1-9FAF-43D8-B7A7-F0F70AB2EDA8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773DCAF-7E8E-40BA-94BA-EBDB438E2494}" type="pres">
      <dgm:prSet presAssocID="{6041B435-D6A8-41EC-B8CC-32B65D995A7C}" presName="sibTrans" presStyleCnt="0"/>
      <dgm:spPr/>
    </dgm:pt>
    <dgm:pt modelId="{48E11164-C3FD-48BD-A247-3B5EB8A1C473}" type="pres">
      <dgm:prSet presAssocID="{B3A13EE2-2BD3-49A5-8D26-04425A85D67F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11DE0D7-7328-4972-8899-1393785F74A2}" type="pres">
      <dgm:prSet presAssocID="{F537BC0B-B9B7-4830-9962-A65B614359F8}" presName="sibTrans" presStyleCnt="0"/>
      <dgm:spPr/>
    </dgm:pt>
    <dgm:pt modelId="{8159A1C9-3FBC-444F-BD3A-CC99ADDD924C}" type="pres">
      <dgm:prSet presAssocID="{3FB29D08-160C-4EAA-8146-CCC4483EDEBB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1394EB5-F96F-4ABD-BCE0-BFC1C0992D52}" type="pres">
      <dgm:prSet presAssocID="{44860248-74C0-4A76-8DE4-F0EBF6FAF349}" presName="sibTrans" presStyleCnt="0"/>
      <dgm:spPr/>
    </dgm:pt>
    <dgm:pt modelId="{7E6828E3-1CB4-4AE7-89CD-20A3F0BE003C}" type="pres">
      <dgm:prSet presAssocID="{C72B19D3-CBD8-48C6-A780-B5831759B721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DE77EB6-5753-4AD4-80F7-BAA12B97C7FC}" type="pres">
      <dgm:prSet presAssocID="{006109CD-E184-47EC-8113-B6128FC2E897}" presName="sibTrans" presStyleCnt="0"/>
      <dgm:spPr/>
    </dgm:pt>
    <dgm:pt modelId="{A837E6A5-EA97-4729-845D-02295137C73C}" type="pres">
      <dgm:prSet presAssocID="{D1ACB434-6B50-4788-8E4A-09B48E9C48DA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24F778B-9443-4466-830E-970AE9FF4ABA}" type="pres">
      <dgm:prSet presAssocID="{504ED6B4-A46D-431F-8CF9-4CF895A31F48}" presName="sibTrans" presStyleCnt="0"/>
      <dgm:spPr/>
    </dgm:pt>
    <dgm:pt modelId="{908A0566-99A5-4ED5-B759-B3A7F5523730}" type="pres">
      <dgm:prSet presAssocID="{B7ACC400-E8FF-4962-BB3E-F611E594F149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F7A33E1-0450-469A-BB92-DB0985CD066E}" type="pres">
      <dgm:prSet presAssocID="{739A4B05-F215-4B3E-AFF0-DCA6862FA2FD}" presName="sibTrans" presStyleCnt="0"/>
      <dgm:spPr/>
    </dgm:pt>
    <dgm:pt modelId="{5B54D299-D4E9-4625-9396-0476F231105F}" type="pres">
      <dgm:prSet presAssocID="{9EC0873D-BAB4-435D-84AA-6E6034B2E7C3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2C235F-4469-4C79-825E-1BD11C3AF1B5}" type="pres">
      <dgm:prSet presAssocID="{5416E556-5F6E-46E2-AAE1-BACC33B631BC}" presName="sibTrans" presStyleCnt="0"/>
      <dgm:spPr/>
    </dgm:pt>
    <dgm:pt modelId="{E05EBD8C-E334-48EF-A7A8-D5EC0F5C13A0}" type="pres">
      <dgm:prSet presAssocID="{A11E1E85-F7DD-49B8-9EAB-AF0145C6AA74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6031F74-CAC9-4D95-B582-E3F5BE68648B}" srcId="{FE308A60-1C14-4F4B-83CC-88424A19B57F}" destId="{C72B19D3-CBD8-48C6-A780-B5831759B721}" srcOrd="7" destOrd="0" parTransId="{454D8DFA-82F0-4539-B528-BA3D2AC9C78A}" sibTransId="{006109CD-E184-47EC-8113-B6128FC2E897}"/>
    <dgm:cxn modelId="{8409F44B-8C8E-4F9E-B6C7-1D1DBE7C1D94}" type="presOf" srcId="{3157D872-0C2F-477F-B598-DB60999AC346}" destId="{A70A01F1-A336-49C8-AC89-F031E82E393C}" srcOrd="0" destOrd="0" presId="urn:microsoft.com/office/officeart/2005/8/layout/default"/>
    <dgm:cxn modelId="{3C8C8954-44CB-48FC-96FA-425283E46852}" type="presOf" srcId="{D1ACB434-6B50-4788-8E4A-09B48E9C48DA}" destId="{A837E6A5-EA97-4729-845D-02295137C73C}" srcOrd="0" destOrd="0" presId="urn:microsoft.com/office/officeart/2005/8/layout/default"/>
    <dgm:cxn modelId="{EAF8A9DE-2999-4CBE-9724-3192F99A1853}" type="presOf" srcId="{83838CF1-9FAF-43D8-B7A7-F0F70AB2EDA8}" destId="{89F74466-2E1D-4D20-B0B1-09A15D5D0E31}" srcOrd="0" destOrd="0" presId="urn:microsoft.com/office/officeart/2005/8/layout/default"/>
    <dgm:cxn modelId="{A479ECDD-7B6D-4A58-9119-0C2E4E81CEBA}" type="presOf" srcId="{A11E1E85-F7DD-49B8-9EAB-AF0145C6AA74}" destId="{E05EBD8C-E334-48EF-A7A8-D5EC0F5C13A0}" srcOrd="0" destOrd="0" presId="urn:microsoft.com/office/officeart/2005/8/layout/default"/>
    <dgm:cxn modelId="{53E9D6D0-BFA1-4D44-9154-2F3B1261157E}" srcId="{FE308A60-1C14-4F4B-83CC-88424A19B57F}" destId="{B3A13EE2-2BD3-49A5-8D26-04425A85D67F}" srcOrd="5" destOrd="0" parTransId="{E6C2D914-D89F-49DB-95AB-21A51EA35205}" sibTransId="{F537BC0B-B9B7-4830-9962-A65B614359F8}"/>
    <dgm:cxn modelId="{2DA48004-CD01-409F-AB8C-769CA5C3EF02}" srcId="{FE308A60-1C14-4F4B-83CC-88424A19B57F}" destId="{9EC0873D-BAB4-435D-84AA-6E6034B2E7C3}" srcOrd="10" destOrd="0" parTransId="{DC80F8D0-BA10-4B15-A9FB-E57BA4B7AE1F}" sibTransId="{5416E556-5F6E-46E2-AAE1-BACC33B631BC}"/>
    <dgm:cxn modelId="{D1AC82B4-A0B6-4680-BAFC-5624069D2880}" srcId="{FE308A60-1C14-4F4B-83CC-88424A19B57F}" destId="{E29A27D9-86E0-483E-A91C-2374D1AAB9FA}" srcOrd="1" destOrd="0" parTransId="{1001CB21-581C-4793-9B23-6CDE6F9C43A5}" sibTransId="{226DE3F4-54C8-4EED-9501-96CC7DF83104}"/>
    <dgm:cxn modelId="{A763D769-E65B-49F9-AFE1-18A7731D4BBA}" srcId="{FE308A60-1C14-4F4B-83CC-88424A19B57F}" destId="{8E7E35E8-1368-4A62-AE96-B95A684B99EF}" srcOrd="2" destOrd="0" parTransId="{92FCAE13-3512-4614-A525-75C433CFDC0F}" sibTransId="{DC14082D-B830-46A4-9A0A-D97AB6E95903}"/>
    <dgm:cxn modelId="{BDD510E7-028F-4B3F-B64A-73018F8E41E8}" type="presOf" srcId="{C72B19D3-CBD8-48C6-A780-B5831759B721}" destId="{7E6828E3-1CB4-4AE7-89CD-20A3F0BE003C}" srcOrd="0" destOrd="0" presId="urn:microsoft.com/office/officeart/2005/8/layout/default"/>
    <dgm:cxn modelId="{B00EFC1A-5B90-49AD-9BFF-2F13A61431E7}" srcId="{FE308A60-1C14-4F4B-83CC-88424A19B57F}" destId="{D1ACB434-6B50-4788-8E4A-09B48E9C48DA}" srcOrd="8" destOrd="0" parTransId="{F33B2C8E-0BD6-45CE-A5F8-BC3D20B83646}" sibTransId="{504ED6B4-A46D-431F-8CF9-4CF895A31F48}"/>
    <dgm:cxn modelId="{EEF6ECC0-1884-43D2-813D-349186068F4C}" srcId="{FE308A60-1C14-4F4B-83CC-88424A19B57F}" destId="{A11E1E85-F7DD-49B8-9EAB-AF0145C6AA74}" srcOrd="11" destOrd="0" parTransId="{3EEF6603-AEFE-4DB5-BA62-6467140CB9BC}" sibTransId="{309E347F-5A27-40AB-B01C-6BB56A32E059}"/>
    <dgm:cxn modelId="{F0548DAE-9E81-48B8-814C-EC6184FFA6C7}" type="presOf" srcId="{FE308A60-1C14-4F4B-83CC-88424A19B57F}" destId="{28BA7C50-0587-459F-94A9-17CEA3B96915}" srcOrd="0" destOrd="0" presId="urn:microsoft.com/office/officeart/2005/8/layout/default"/>
    <dgm:cxn modelId="{9E734152-69A6-491C-92A8-D91840CF898B}" srcId="{FE308A60-1C14-4F4B-83CC-88424A19B57F}" destId="{3157D872-0C2F-477F-B598-DB60999AC346}" srcOrd="3" destOrd="0" parTransId="{2F6ABB9E-BB96-4C4E-922C-0696B07673A1}" sibTransId="{98836561-4AA9-487B-B373-43A10F2ADAD0}"/>
    <dgm:cxn modelId="{7F18D8CF-8112-4899-B56D-B9386F507E14}" type="presOf" srcId="{B7ACC400-E8FF-4962-BB3E-F611E594F149}" destId="{908A0566-99A5-4ED5-B759-B3A7F5523730}" srcOrd="0" destOrd="0" presId="urn:microsoft.com/office/officeart/2005/8/layout/default"/>
    <dgm:cxn modelId="{0814D3A6-86E7-49FC-9CE6-B548369EE20A}" srcId="{FE308A60-1C14-4F4B-83CC-88424A19B57F}" destId="{B7ACC400-E8FF-4962-BB3E-F611E594F149}" srcOrd="9" destOrd="0" parTransId="{EE0A0FDB-D841-4C26-B182-D7F39026B2C0}" sibTransId="{739A4B05-F215-4B3E-AFF0-DCA6862FA2FD}"/>
    <dgm:cxn modelId="{6D35F0CE-3E6A-4BE9-AB1D-5898B37DE7C3}" type="presOf" srcId="{9EC0873D-BAB4-435D-84AA-6E6034B2E7C3}" destId="{5B54D299-D4E9-4625-9396-0476F231105F}" srcOrd="0" destOrd="0" presId="urn:microsoft.com/office/officeart/2005/8/layout/default"/>
    <dgm:cxn modelId="{EE50D842-A382-4F7E-B931-32EF56FF3CAE}" type="presOf" srcId="{3FB29D08-160C-4EAA-8146-CCC4483EDEBB}" destId="{8159A1C9-3FBC-444F-BD3A-CC99ADDD924C}" srcOrd="0" destOrd="0" presId="urn:microsoft.com/office/officeart/2005/8/layout/default"/>
    <dgm:cxn modelId="{B3A35CC6-A9AA-4BBD-B204-B8AF4674625B}" type="presOf" srcId="{B3A13EE2-2BD3-49A5-8D26-04425A85D67F}" destId="{48E11164-C3FD-48BD-A247-3B5EB8A1C473}" srcOrd="0" destOrd="0" presId="urn:microsoft.com/office/officeart/2005/8/layout/default"/>
    <dgm:cxn modelId="{805E69FA-9047-4FFE-8440-B65A2501DFFC}" type="presOf" srcId="{E29A27D9-86E0-483E-A91C-2374D1AAB9FA}" destId="{945AC1DA-D5D1-43FD-9B5B-97ACD7F03875}" srcOrd="0" destOrd="0" presId="urn:microsoft.com/office/officeart/2005/8/layout/default"/>
    <dgm:cxn modelId="{B1ED31F5-CD19-4249-96C6-849E383AA653}" srcId="{FE308A60-1C14-4F4B-83CC-88424A19B57F}" destId="{41E6EDB5-C12A-4CD0-A803-5B680D9E500C}" srcOrd="0" destOrd="0" parTransId="{85266988-6DEF-4902-AD19-B3D61369138C}" sibTransId="{1C89450C-8F15-4D74-B139-C3E0E6235594}"/>
    <dgm:cxn modelId="{8184CA20-EEDA-4260-BABB-57D6ECE2AAAA}" type="presOf" srcId="{8E7E35E8-1368-4A62-AE96-B95A684B99EF}" destId="{B8A48031-E5CF-46F4-93D5-EE55565DC915}" srcOrd="0" destOrd="0" presId="urn:microsoft.com/office/officeart/2005/8/layout/default"/>
    <dgm:cxn modelId="{18C96C9F-F8E1-4BDE-9372-9D0F24483AA8}" srcId="{FE308A60-1C14-4F4B-83CC-88424A19B57F}" destId="{83838CF1-9FAF-43D8-B7A7-F0F70AB2EDA8}" srcOrd="4" destOrd="0" parTransId="{0FAC5634-47AE-49D8-98AF-A7E4E29E00AD}" sibTransId="{6041B435-D6A8-41EC-B8CC-32B65D995A7C}"/>
    <dgm:cxn modelId="{733E911C-886D-4270-84FF-0DC0B4B8336F}" type="presOf" srcId="{41E6EDB5-C12A-4CD0-A803-5B680D9E500C}" destId="{E5ADF94B-4F2C-43D4-B927-01E6FB8A229E}" srcOrd="0" destOrd="0" presId="urn:microsoft.com/office/officeart/2005/8/layout/default"/>
    <dgm:cxn modelId="{37838F3F-2892-4DAB-B20B-EACFC7558B39}" srcId="{FE308A60-1C14-4F4B-83CC-88424A19B57F}" destId="{3FB29D08-160C-4EAA-8146-CCC4483EDEBB}" srcOrd="6" destOrd="0" parTransId="{BFCA797A-7AC5-4F91-8C70-F3EA8D703089}" sibTransId="{44860248-74C0-4A76-8DE4-F0EBF6FAF349}"/>
    <dgm:cxn modelId="{BBAADC99-57EC-48ED-AC7F-E086C38C5C4F}" type="presParOf" srcId="{28BA7C50-0587-459F-94A9-17CEA3B96915}" destId="{E5ADF94B-4F2C-43D4-B927-01E6FB8A229E}" srcOrd="0" destOrd="0" presId="urn:microsoft.com/office/officeart/2005/8/layout/default"/>
    <dgm:cxn modelId="{723E4268-783B-4898-8BBA-1C2ED4B11701}" type="presParOf" srcId="{28BA7C50-0587-459F-94A9-17CEA3B96915}" destId="{2D840046-A265-4BB6-8625-1CD412E53E8B}" srcOrd="1" destOrd="0" presId="urn:microsoft.com/office/officeart/2005/8/layout/default"/>
    <dgm:cxn modelId="{3B002F26-B512-4EC6-AC16-A21EBA65899B}" type="presParOf" srcId="{28BA7C50-0587-459F-94A9-17CEA3B96915}" destId="{945AC1DA-D5D1-43FD-9B5B-97ACD7F03875}" srcOrd="2" destOrd="0" presId="urn:microsoft.com/office/officeart/2005/8/layout/default"/>
    <dgm:cxn modelId="{40EB4D12-2BFB-41C8-A9B3-3D83D4DBFE1C}" type="presParOf" srcId="{28BA7C50-0587-459F-94A9-17CEA3B96915}" destId="{DD0E976C-C40F-4A0E-9669-3D14AE4FE8A4}" srcOrd="3" destOrd="0" presId="urn:microsoft.com/office/officeart/2005/8/layout/default"/>
    <dgm:cxn modelId="{D501C57B-BBD2-4C06-9978-2BEFE13FB4C5}" type="presParOf" srcId="{28BA7C50-0587-459F-94A9-17CEA3B96915}" destId="{B8A48031-E5CF-46F4-93D5-EE55565DC915}" srcOrd="4" destOrd="0" presId="urn:microsoft.com/office/officeart/2005/8/layout/default"/>
    <dgm:cxn modelId="{827C1B01-D800-4510-B8B0-DE0DF8BDEBBA}" type="presParOf" srcId="{28BA7C50-0587-459F-94A9-17CEA3B96915}" destId="{88824F33-8459-4E32-AF77-074D7DA54DE3}" srcOrd="5" destOrd="0" presId="urn:microsoft.com/office/officeart/2005/8/layout/default"/>
    <dgm:cxn modelId="{53CC9370-78E4-4FAE-B32A-787D033A9675}" type="presParOf" srcId="{28BA7C50-0587-459F-94A9-17CEA3B96915}" destId="{A70A01F1-A336-49C8-AC89-F031E82E393C}" srcOrd="6" destOrd="0" presId="urn:microsoft.com/office/officeart/2005/8/layout/default"/>
    <dgm:cxn modelId="{17B0AF89-AD9C-4D5F-9141-A203903F75CB}" type="presParOf" srcId="{28BA7C50-0587-459F-94A9-17CEA3B96915}" destId="{4AF5B288-051B-4DB8-BA3C-B1469F5C3649}" srcOrd="7" destOrd="0" presId="urn:microsoft.com/office/officeart/2005/8/layout/default"/>
    <dgm:cxn modelId="{A2C2659D-4DCD-475F-9CD8-09035CE15B9F}" type="presParOf" srcId="{28BA7C50-0587-459F-94A9-17CEA3B96915}" destId="{89F74466-2E1D-4D20-B0B1-09A15D5D0E31}" srcOrd="8" destOrd="0" presId="urn:microsoft.com/office/officeart/2005/8/layout/default"/>
    <dgm:cxn modelId="{50E2952C-700A-4F8B-B004-788967316E31}" type="presParOf" srcId="{28BA7C50-0587-459F-94A9-17CEA3B96915}" destId="{0773DCAF-7E8E-40BA-94BA-EBDB438E2494}" srcOrd="9" destOrd="0" presId="urn:microsoft.com/office/officeart/2005/8/layout/default"/>
    <dgm:cxn modelId="{CD52FB7D-1677-43E6-9B0C-7D3FDD4934B2}" type="presParOf" srcId="{28BA7C50-0587-459F-94A9-17CEA3B96915}" destId="{48E11164-C3FD-48BD-A247-3B5EB8A1C473}" srcOrd="10" destOrd="0" presId="urn:microsoft.com/office/officeart/2005/8/layout/default"/>
    <dgm:cxn modelId="{9ECC64CF-E050-464A-B794-24347CAD9739}" type="presParOf" srcId="{28BA7C50-0587-459F-94A9-17CEA3B96915}" destId="{411DE0D7-7328-4972-8899-1393785F74A2}" srcOrd="11" destOrd="0" presId="urn:microsoft.com/office/officeart/2005/8/layout/default"/>
    <dgm:cxn modelId="{3559D8A9-A0A5-48BA-B25E-6DC74E30E848}" type="presParOf" srcId="{28BA7C50-0587-459F-94A9-17CEA3B96915}" destId="{8159A1C9-3FBC-444F-BD3A-CC99ADDD924C}" srcOrd="12" destOrd="0" presId="urn:microsoft.com/office/officeart/2005/8/layout/default"/>
    <dgm:cxn modelId="{3F843E07-44CA-4C52-BA12-089BA5E3AA09}" type="presParOf" srcId="{28BA7C50-0587-459F-94A9-17CEA3B96915}" destId="{71394EB5-F96F-4ABD-BCE0-BFC1C0992D52}" srcOrd="13" destOrd="0" presId="urn:microsoft.com/office/officeart/2005/8/layout/default"/>
    <dgm:cxn modelId="{F765AA20-AB0F-40AC-AEA5-0ACC364C21F4}" type="presParOf" srcId="{28BA7C50-0587-459F-94A9-17CEA3B96915}" destId="{7E6828E3-1CB4-4AE7-89CD-20A3F0BE003C}" srcOrd="14" destOrd="0" presId="urn:microsoft.com/office/officeart/2005/8/layout/default"/>
    <dgm:cxn modelId="{B3CEE9EC-4908-4F6E-91D7-DF30A2F044EC}" type="presParOf" srcId="{28BA7C50-0587-459F-94A9-17CEA3B96915}" destId="{3DE77EB6-5753-4AD4-80F7-BAA12B97C7FC}" srcOrd="15" destOrd="0" presId="urn:microsoft.com/office/officeart/2005/8/layout/default"/>
    <dgm:cxn modelId="{A2F22773-2E7F-4647-808A-3F3788CF8FA8}" type="presParOf" srcId="{28BA7C50-0587-459F-94A9-17CEA3B96915}" destId="{A837E6A5-EA97-4729-845D-02295137C73C}" srcOrd="16" destOrd="0" presId="urn:microsoft.com/office/officeart/2005/8/layout/default"/>
    <dgm:cxn modelId="{F37B7157-0F0D-48CD-8A7C-2DD852ECB934}" type="presParOf" srcId="{28BA7C50-0587-459F-94A9-17CEA3B96915}" destId="{824F778B-9443-4466-830E-970AE9FF4ABA}" srcOrd="17" destOrd="0" presId="urn:microsoft.com/office/officeart/2005/8/layout/default"/>
    <dgm:cxn modelId="{D73EA96D-C88A-4E05-9807-D4270C649496}" type="presParOf" srcId="{28BA7C50-0587-459F-94A9-17CEA3B96915}" destId="{908A0566-99A5-4ED5-B759-B3A7F5523730}" srcOrd="18" destOrd="0" presId="urn:microsoft.com/office/officeart/2005/8/layout/default"/>
    <dgm:cxn modelId="{AD2A74C6-9F16-423E-ABD7-76FE26896CC7}" type="presParOf" srcId="{28BA7C50-0587-459F-94A9-17CEA3B96915}" destId="{6F7A33E1-0450-469A-BB92-DB0985CD066E}" srcOrd="19" destOrd="0" presId="urn:microsoft.com/office/officeart/2005/8/layout/default"/>
    <dgm:cxn modelId="{297DAA14-4B36-440A-8F9E-E36655ABDF67}" type="presParOf" srcId="{28BA7C50-0587-459F-94A9-17CEA3B96915}" destId="{5B54D299-D4E9-4625-9396-0476F231105F}" srcOrd="20" destOrd="0" presId="urn:microsoft.com/office/officeart/2005/8/layout/default"/>
    <dgm:cxn modelId="{78FE818D-B259-496E-9D48-25FA36FBC1FB}" type="presParOf" srcId="{28BA7C50-0587-459F-94A9-17CEA3B96915}" destId="{292C235F-4469-4C79-825E-1BD11C3AF1B5}" srcOrd="21" destOrd="0" presId="urn:microsoft.com/office/officeart/2005/8/layout/default"/>
    <dgm:cxn modelId="{17B33A7F-B933-42A3-8C07-AFFF5374C9C9}" type="presParOf" srcId="{28BA7C50-0587-459F-94A9-17CEA3B96915}" destId="{E05EBD8C-E334-48EF-A7A8-D5EC0F5C13A0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1572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wmf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wm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slide" Target="slide6.xml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718962"/>
              </p:ext>
            </p:extLst>
          </p:nvPr>
        </p:nvGraphicFramePr>
        <p:xfrm>
          <a:off x="819150" y="1033463"/>
          <a:ext cx="6888163" cy="533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Dokument" r:id="rId4" imgW="6076284" imgH="4712704" progId="Word.Document.12">
                  <p:embed/>
                </p:oleObj>
              </mc:Choice>
              <mc:Fallback>
                <p:oleObj name="Dokument" r:id="rId4" imgW="6076284" imgH="4712704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33463"/>
                        <a:ext cx="6888163" cy="533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6498" y="404664"/>
            <a:ext cx="897750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ČOI (Česká obchodní inspekce):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pravidel obchodního podnikání a všech právních norem pro provoz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veřejného i uzavřeného stravování.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Konkrétně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zaměřuje na: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 dle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jídelního a nápojového lístku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ostatních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ceníků,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přesnost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měřících zařízení a používaných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přístrojů,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receptur,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hmotnosti, objemu,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počtu.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150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571" y="116632"/>
            <a:ext cx="1066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C:\Users\ucitel\AppData\Local\Microsoft\Windows\Temporary Internet Files\Content.IE5\ZRFDXG3F\MC90029555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773" y="4365104"/>
            <a:ext cx="2351227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36402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6498" y="404664"/>
            <a:ext cx="89775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Hygienická služba: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čistoty a hygieny výroby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 zaměstnanců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zdravotní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průkazy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48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6984"/>
            <a:ext cx="1066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 descr="C:\Users\ucitel\AppData\Local\Microsoft\Windows\Temporary Internet Files\Content.IE5\ZRFDXG3F\MP900448582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2700552" cy="267727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www.vltava2000.cz/shops/6829/images-goods/110470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99259"/>
            <a:ext cx="5747320" cy="392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90411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6498" y="404664"/>
            <a:ext cx="89775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Finanční úřady: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kontrolují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finanční kázeň (výpočty daní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účetnictví předepsaným způsobem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945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0"/>
            <a:ext cx="1066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C:\Users\ucitel\AppData\Local\Microsoft\Windows\Temporary Internet Files\Content.IE5\FI63LXJX\MC90043854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89" y="2780928"/>
            <a:ext cx="5000600" cy="380521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6701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6498" y="404664"/>
            <a:ext cx="89775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Policie ČR: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zákonů a předpisů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zajištění veřejného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pořádku,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ákona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boji proti alkoholismu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toxikomanii,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prevence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kriminality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843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51758"/>
            <a:ext cx="1066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 descr="C:\Users\ucitel\AppData\Local\Microsoft\Windows\Temporary Internet Files\Content.IE5\0L3D1ZAZ\MC90043394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16" y="3717032"/>
            <a:ext cx="2796704" cy="279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10575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6498" y="404664"/>
            <a:ext cx="89775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Úřady práce: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ontrolují, zda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zaměstnanci nepracují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načerno,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zda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jsou řádně sjednány pracovní smlouvy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741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910" y="9068"/>
            <a:ext cx="1066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C:\Users\ucitel\AppData\Local\Microsoft\Windows\Temporary Internet Files\Content.IE5\FI63LXJX\MC90025014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59832" y="2996952"/>
            <a:ext cx="2869683" cy="308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72858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82457" y="893530"/>
            <a:ext cx="89775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Inspektorát bezpečnosti práce: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ontroluje, zda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zabezpečena bezpečnost zaměstnanců při práci.</a:t>
            </a:r>
          </a:p>
        </p:txBody>
      </p:sp>
      <p:pic>
        <p:nvPicPr>
          <p:cNvPr id="1638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0"/>
            <a:ext cx="1068047" cy="167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 descr="C:\Users\ucitel\AppData\Local\Microsoft\Windows\Temporary Internet Files\Content.IE5\FI63LXJX\MC90005627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7784" y="3068960"/>
            <a:ext cx="3110986" cy="287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55741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>
                <a:solidFill>
                  <a:schemeClr val="tx1"/>
                </a:solidFill>
              </a:rPr>
              <a:t>K</a:t>
            </a:r>
            <a:r>
              <a:rPr lang="cs-CZ" sz="5400" dirty="0" smtClean="0">
                <a:solidFill>
                  <a:schemeClr val="tx1"/>
                </a:solidFill>
              </a:rPr>
              <a:t>ontrolní činnost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6" name="Picture 6" descr="C:\Users\ucitel\AppData\Local\Microsoft\Windows\Temporary Internet Files\Content.IE5\OHV3KILN\MP90042662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92896"/>
            <a:ext cx="3960440" cy="396044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620688"/>
            <a:ext cx="896448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Kontrolní činnost přísluší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jednotlivým pracovníkům podle rozsahu jejich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kompetencí.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pl-PL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Kontrola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má za úkol: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zlepšovat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kvalitu poskytovaných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zlepšovat efektivitu poskytovaných služeb,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získat informace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aktuálním stavu firmy (zásoby,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finance atd.),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předcházet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krizovým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situacím,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předcházet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nepoctivostem (pokud kontrolou zjišťujeme vzniklou škodu, většinou to znamená, že kontrola přišla pozdě).</a:t>
            </a:r>
          </a:p>
          <a:p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188641"/>
            <a:ext cx="878497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Formy kontroly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Preventivní: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zaměřená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předcházení nežádoucích stavů.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Průběžná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usměrňuje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zjištěné odchylky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skutečného  stavu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 stavu žádoucího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Následná: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zjišťuje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zda došlo k odstranění nedostatků.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Další formy kontroly: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pravidelná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nepravidelná - namátková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periodická (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inventarizace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49852307"/>
              </p:ext>
            </p:extLst>
          </p:nvPr>
        </p:nvGraphicFramePr>
        <p:xfrm>
          <a:off x="0" y="116632"/>
          <a:ext cx="882047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C80F6B-0A54-4B00-991A-215C3FFF7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graphicEl>
                                              <a:dgm id="{A4C80F6B-0A54-4B00-991A-215C3FFF7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graphicEl>
                                              <a:dgm id="{A4C80F6B-0A54-4B00-991A-215C3FFF7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F69196-043C-42D1-9766-A9977F6159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>
                                            <p:graphicEl>
                                              <a:dgm id="{B5F69196-043C-42D1-9766-A9977F6159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>
                                            <p:graphicEl>
                                              <a:dgm id="{B5F69196-043C-42D1-9766-A9977F6159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1F997E-4B75-4B07-981F-956468541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graphicEl>
                                              <a:dgm id="{FE1F997E-4B75-4B07-981F-956468541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graphicEl>
                                              <a:dgm id="{FE1F997E-4B75-4B07-981F-956468541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DC1034-12AA-4BB2-AE9F-79329B1CC5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">
                                            <p:graphicEl>
                                              <a:dgm id="{D8DC1034-12AA-4BB2-AE9F-79329B1CC5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graphicEl>
                                              <a:dgm id="{D8DC1034-12AA-4BB2-AE9F-79329B1CC5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DA2BED-C14B-4833-B2A4-6D373807B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47DA2BED-C14B-4833-B2A4-6D373807B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47DA2BED-C14B-4833-B2A4-6D373807B4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40AFB6-42B1-40D1-9335-26B75287ED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CB40AFB6-42B1-40D1-9335-26B75287ED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CB40AFB6-42B1-40D1-9335-26B75287ED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DE71F2-CFAF-4EC0-B698-913CA8BF6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graphicEl>
                                              <a:dgm id="{4FDE71F2-CFAF-4EC0-B698-913CA8BF6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>
                                            <p:graphicEl>
                                              <a:dgm id="{4FDE71F2-CFAF-4EC0-B698-913CA8BF6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30B887-32E1-4617-9D1B-C4EB9E5C1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">
                                            <p:graphicEl>
                                              <a:dgm id="{4D30B887-32E1-4617-9D1B-C4EB9E5C1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">
                                            <p:graphicEl>
                                              <a:dgm id="{4D30B887-32E1-4617-9D1B-C4EB9E5C1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DC875A-08CA-4D88-AF69-9777F5F1C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">
                                            <p:graphicEl>
                                              <a:dgm id="{75DC875A-08CA-4D88-AF69-9777F5F1C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">
                                            <p:graphicEl>
                                              <a:dgm id="{75DC875A-08CA-4D88-AF69-9777F5F1C9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5E112BC-B347-432F-9F8C-70614B28FD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graphicEl>
                                              <a:dgm id="{A5E112BC-B347-432F-9F8C-70614B28FD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A5E112BC-B347-432F-9F8C-70614B28FD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6FF723A-348C-47D4-9E66-8B083909D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">
                                            <p:graphicEl>
                                              <a:dgm id="{E6FF723A-348C-47D4-9E66-8B083909D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>
                                            <p:graphicEl>
                                              <a:dgm id="{E6FF723A-348C-47D4-9E66-8B083909D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DF73148-8ED8-4E6E-B29B-309145D12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">
                                            <p:graphicEl>
                                              <a:dgm id="{ADF73148-8ED8-4E6E-B29B-309145D12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">
                                            <p:graphicEl>
                                              <a:dgm id="{ADF73148-8ED8-4E6E-B29B-309145D12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647412-3101-40AE-8742-77ACA99E6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2">
                                            <p:graphicEl>
                                              <a:dgm id="{56647412-3101-40AE-8742-77ACA99E6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">
                                            <p:graphicEl>
                                              <a:dgm id="{56647412-3101-40AE-8742-77ACA99E6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3F10BE-B1F6-4349-855F-AA1193018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">
                                            <p:graphicEl>
                                              <a:dgm id="{E73F10BE-B1F6-4349-855F-AA1193018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">
                                            <p:graphicEl>
                                              <a:dgm id="{E73F10BE-B1F6-4349-855F-AA11930187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E11B859-DABC-4885-9B03-C36B96784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">
                                            <p:graphicEl>
                                              <a:dgm id="{5E11B859-DABC-4885-9B03-C36B96784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">
                                            <p:graphicEl>
                                              <a:dgm id="{5E11B859-DABC-4885-9B03-C36B96784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F8E74F-3224-4F47-83F3-1E3DF7D9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2">
                                            <p:graphicEl>
                                              <a:dgm id="{43F8E74F-3224-4F47-83F3-1E3DF7D9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">
                                            <p:graphicEl>
                                              <a:dgm id="{43F8E74F-3224-4F47-83F3-1E3DF7D96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28D8DB-2B58-4662-88DD-AB345847C5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2">
                                            <p:graphicEl>
                                              <a:dgm id="{2928D8DB-2B58-4662-88DD-AB345847C5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">
                                            <p:graphicEl>
                                              <a:dgm id="{2928D8DB-2B58-4662-88DD-AB345847C5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6498" y="404664"/>
            <a:ext cx="897750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Vnitřní kontrola je zaměřena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na: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provozních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předpisů:</a:t>
            </a:r>
          </a:p>
          <a:p>
            <a:pPr marL="971550" lvl="1" indent="-51435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zásady hygieny, bezpečnosti práce a požární ochrany, chování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zaměstnanců k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zákazníkům, ceny, vnitřní předpisy, reklamační řád.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 ochrany a péče o majetek: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stav,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udržování a využívání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základních prostředků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předmětů postupné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spotřeby, zajištění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dostatečného množství.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využívání pracovní doby: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docházka, pracovní výkon, čistota, pracovní oděv.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příčin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neprodejnosti.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0"/>
            <a:ext cx="1068047" cy="167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50586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54151" y="836712"/>
            <a:ext cx="89775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Kontrolní orgány vnější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kontroly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27807"/>
            <a:ext cx="898296" cy="141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11966766"/>
              </p:ext>
            </p:extLst>
          </p:nvPr>
        </p:nvGraphicFramePr>
        <p:xfrm>
          <a:off x="166498" y="1268760"/>
          <a:ext cx="883219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9257213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ADF94B-4F2C-43D4-B927-01E6FB8A2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graphicEl>
                                              <a:dgm id="{E5ADF94B-4F2C-43D4-B927-01E6FB8A2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graphicEl>
                                              <a:dgm id="{E5ADF94B-4F2C-43D4-B927-01E6FB8A22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5AC1DA-D5D1-43FD-9B5B-97ACD7F038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945AC1DA-D5D1-43FD-9B5B-97ACD7F038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945AC1DA-D5D1-43FD-9B5B-97ACD7F038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A48031-E5CF-46F4-93D5-EE55565DC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graphicEl>
                                              <a:dgm id="{B8A48031-E5CF-46F4-93D5-EE55565DC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B8A48031-E5CF-46F4-93D5-EE55565DC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0A01F1-A336-49C8-AC89-F031E82E39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A70A01F1-A336-49C8-AC89-F031E82E39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A70A01F1-A336-49C8-AC89-F031E82E39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9F74466-2E1D-4D20-B0B1-09A15D5D0E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89F74466-2E1D-4D20-B0B1-09A15D5D0E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89F74466-2E1D-4D20-B0B1-09A15D5D0E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E11164-C3FD-48BD-A247-3B5EB8A1C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48E11164-C3FD-48BD-A247-3B5EB8A1C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48E11164-C3FD-48BD-A247-3B5EB8A1C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159A1C9-3FBC-444F-BD3A-CC99ADDD9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graphicEl>
                                              <a:dgm id="{8159A1C9-3FBC-444F-BD3A-CC99ADDD9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graphicEl>
                                              <a:dgm id="{8159A1C9-3FBC-444F-BD3A-CC99ADDD9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E6828E3-1CB4-4AE7-89CD-20A3F0BE0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graphicEl>
                                              <a:dgm id="{7E6828E3-1CB4-4AE7-89CD-20A3F0BE0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7E6828E3-1CB4-4AE7-89CD-20A3F0BE00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37E6A5-EA97-4729-845D-02295137C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graphicEl>
                                              <a:dgm id="{A837E6A5-EA97-4729-845D-02295137C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graphicEl>
                                              <a:dgm id="{A837E6A5-EA97-4729-845D-02295137C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8A0566-99A5-4ED5-B759-B3A7F5523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">
                                            <p:graphicEl>
                                              <a:dgm id="{908A0566-99A5-4ED5-B759-B3A7F5523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">
                                            <p:graphicEl>
                                              <a:dgm id="{908A0566-99A5-4ED5-B759-B3A7F5523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54D299-D4E9-4625-9396-0476F2311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">
                                            <p:graphicEl>
                                              <a:dgm id="{5B54D299-D4E9-4625-9396-0476F2311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">
                                            <p:graphicEl>
                                              <a:dgm id="{5B54D299-D4E9-4625-9396-0476F2311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5EBD8C-E334-48EF-A7A8-D5EC0F5C13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">
                                            <p:graphicEl>
                                              <a:dgm id="{E05EBD8C-E334-48EF-A7A8-D5EC0F5C13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">
                                            <p:graphicEl>
                                              <a:dgm id="{E05EBD8C-E334-48EF-A7A8-D5EC0F5C13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úkoly</a:t>
            </a:r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Uveďte, jaké jsou hlavní úkoly kontroly.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jednotlivé formy kontroly.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jednotlivé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druhy kontroly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alespoň 8 orgánů, které vykonávají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vnější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kontrolu.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1513</TotalTime>
  <Words>370</Words>
  <Application>Microsoft Office PowerPoint</Application>
  <PresentationFormat>Předvádění na obrazovce (4:3)</PresentationFormat>
  <Paragraphs>93</Paragraphs>
  <Slides>15</Slides>
  <Notes>9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1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Kontrolní činnost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142</cp:revision>
  <dcterms:created xsi:type="dcterms:W3CDTF">2012-09-28T12:14:55Z</dcterms:created>
  <dcterms:modified xsi:type="dcterms:W3CDTF">2013-05-30T07:39:52Z</dcterms:modified>
</cp:coreProperties>
</file>