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  <p:sldId id="267" r:id="rId1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28E5-BAD0-4747-8D41-3F1CB807D86A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9B10C-9D1B-45FE-BC84-3064D23071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2856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273B-2850-4AC1-B776-00006BA0242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F8FF-F508-442C-BB8D-1D75635544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416939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3822D-8062-4A64-B995-A7C7EF47319C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E2D67-F446-4179-A37A-77C2AB63CE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41503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12D5-00F5-4D0B-B2A8-318A770D661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11A6-5054-4B9B-82A7-62FCA160E9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851995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663B8-3E8C-4146-AD5D-6C704AFDF50D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89771-A87D-4FC6-A081-ECD7B7204A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51615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252F8-ACC3-4448-8D75-209BEE23137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0A9CE-A88F-4E17-BEA2-9FC4C24F63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2994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36DF-30DB-4FCE-9148-C18976919A44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BDD53-DB33-40D3-8FB2-8A32FDEC79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925296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DF2E9-77B5-46DC-AA56-9D3338483CC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5B507-C630-41D4-A5C5-AD9A4A1D0D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90007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6B2FB-DD2C-4CB0-BF1F-CE17B7799CD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A5A5D-D405-4783-ACFC-4ED62BC3C74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4784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9AC0C-C351-4F68-89E4-7A3DDD60652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E391A-AD8F-4943-A4D8-10906ABABD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10022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34" y="5359401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11541-7069-404F-BF5D-A36A864496D6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40E8A-B286-4329-8207-FDBC3ECABC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90336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4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326998-10D0-4D34-878E-38A34178904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2C4BAD-8948-4A80-9AC1-BEC7599E618D}" type="slidenum"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9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4596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0837872"/>
              </p:ext>
            </p:extLst>
          </p:nvPr>
        </p:nvGraphicFramePr>
        <p:xfrm>
          <a:off x="2532063" y="1036638"/>
          <a:ext cx="6858000" cy="485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Dokument" r:id="rId4" imgW="6308869" imgH="4453722" progId="Word.Document.12">
                  <p:embed/>
                </p:oleObj>
              </mc:Choice>
              <mc:Fallback>
                <p:oleObj name="Dokument" r:id="rId4" imgW="6308869" imgH="445372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2063" y="1036638"/>
                        <a:ext cx="6858000" cy="485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8091" y="896798"/>
            <a:ext cx="6289998" cy="6968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758" y="701674"/>
            <a:ext cx="4890964" cy="891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94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ODPOVĚDI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Osmá.</a:t>
            </a:r>
          </a:p>
          <a:p>
            <a:r>
              <a:rPr lang="cs-CZ" sz="2800" dirty="0"/>
              <a:t>Neptun má charakteristicky modrou barvu, která je zapříčiněna mimo jiné přítomností většího množství metanu v atmosféře</a:t>
            </a:r>
            <a:r>
              <a:rPr lang="cs-CZ" sz="2800" dirty="0" smtClean="0"/>
              <a:t>.</a:t>
            </a:r>
          </a:p>
          <a:p>
            <a:r>
              <a:rPr lang="cs-CZ" sz="2800" dirty="0"/>
              <a:t>165 </a:t>
            </a:r>
            <a:r>
              <a:rPr lang="cs-CZ" sz="2800" dirty="0" smtClean="0"/>
              <a:t>let.</a:t>
            </a:r>
          </a:p>
          <a:p>
            <a:r>
              <a:rPr lang="cs-CZ" sz="2800" dirty="0" smtClean="0"/>
              <a:t>Triton.</a:t>
            </a:r>
            <a:endParaRPr lang="cs-CZ" sz="2800" dirty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13065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Neptun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/>
              <a:t>Neptun je osmá a od Slunce nejvzdálenější planeta sluneční soustavy; řadí se mezi plynné obry</a:t>
            </a:r>
            <a:r>
              <a:rPr lang="cs-CZ" sz="2400" dirty="0" smtClean="0"/>
              <a:t>.</a:t>
            </a:r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lvl="0" indent="0" algn="ctr">
              <a:buNone/>
            </a:pPr>
            <a:r>
              <a:rPr lang="cs-CZ" sz="1600" b="1" dirty="0">
                <a:solidFill>
                  <a:prstClr val="black"/>
                </a:solidFill>
                <a:latin typeface="Calibri" panose="020F0502020204030204"/>
              </a:rPr>
              <a:t>Obr.1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Neptun 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ze sondy </a:t>
            </a:r>
            <a:r>
              <a:rPr lang="cs-CZ" sz="1600" i="1" dirty="0" err="1">
                <a:solidFill>
                  <a:prstClr val="black"/>
                </a:solidFill>
                <a:latin typeface="Calibri" panose="020F0502020204030204"/>
              </a:rPr>
              <a:t>Voyager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 2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http://commons.wikimedia.org/wiki/File:Neptune.jpg</a:t>
            </a:r>
            <a:endParaRPr lang="cs-CZ" sz="2400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0991" y="2450592"/>
            <a:ext cx="3950018" cy="372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463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Neptun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/>
              <a:t>Neptun má charakteristicky modrou barvu, která je zapříčiněna </a:t>
            </a:r>
            <a:r>
              <a:rPr lang="cs-CZ" sz="2400" dirty="0" smtClean="0"/>
              <a:t>mimo jiné </a:t>
            </a:r>
            <a:r>
              <a:rPr lang="cs-CZ" sz="2400" dirty="0"/>
              <a:t>přítomností většího množství metanu v atmosféře</a:t>
            </a:r>
            <a:r>
              <a:rPr lang="cs-CZ" sz="2400" dirty="0" smtClean="0"/>
              <a:t>.</a:t>
            </a:r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Obr.2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Neptun zaznamenaný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z </a:t>
            </a:r>
            <a:r>
              <a:rPr lang="cs-CZ" sz="1600" i="1" dirty="0" err="1" smtClean="0">
                <a:solidFill>
                  <a:prstClr val="black"/>
                </a:solidFill>
                <a:latin typeface="Calibri" panose="020F0502020204030204"/>
              </a:rPr>
              <a:t>Hubble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i="1" dirty="0" err="1">
                <a:solidFill>
                  <a:prstClr val="black"/>
                </a:solidFill>
                <a:latin typeface="Calibri" panose="020F0502020204030204"/>
              </a:rPr>
              <a:t>Space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i="1" dirty="0" err="1" smtClean="0">
                <a:solidFill>
                  <a:prstClr val="black"/>
                </a:solidFill>
                <a:latin typeface="Calibri" panose="020F0502020204030204"/>
              </a:rPr>
              <a:t>Telescope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 ukazuje pásma metanu v atmosféře planety a jeho čtyři měsíce: </a:t>
            </a:r>
            <a:r>
              <a:rPr lang="cs-CZ" sz="1600" i="1" dirty="0"/>
              <a:t>Proteus </a:t>
            </a:r>
            <a:r>
              <a:rPr lang="cs-CZ" sz="1600" i="1" dirty="0" smtClean="0"/>
              <a:t>(nejjasnější vpravo nahoře), </a:t>
            </a:r>
            <a:r>
              <a:rPr lang="cs-CZ" sz="1600" i="1" dirty="0" err="1"/>
              <a:t>Larissa</a:t>
            </a:r>
            <a:r>
              <a:rPr lang="cs-CZ" sz="1600" i="1" dirty="0"/>
              <a:t>, </a:t>
            </a:r>
            <a:r>
              <a:rPr lang="cs-CZ" sz="1600" i="1" dirty="0" err="1"/>
              <a:t>Galatea</a:t>
            </a:r>
            <a:r>
              <a:rPr lang="cs-CZ" sz="1600" i="1" dirty="0"/>
              <a:t>, and </a:t>
            </a:r>
            <a:r>
              <a:rPr lang="cs-CZ" sz="1600" i="1" dirty="0" err="1" smtClean="0"/>
              <a:t>Despina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 smtClean="0">
                <a:solidFill>
                  <a:prstClr val="black"/>
                </a:solidFill>
              </a:rPr>
              <a:t>dostupný </a:t>
            </a:r>
            <a:r>
              <a:rPr lang="cs-CZ" sz="1600" dirty="0">
                <a:solidFill>
                  <a:prstClr val="black"/>
                </a:solidFill>
              </a:rPr>
              <a:t>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http://commons.wikimedia.org/wiki/File:Neptune-Methane.jpg</a:t>
            </a: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2"/>
          <a:srcRect l="26201" t="18267" r="39315" b="27800"/>
          <a:stretch/>
        </p:blipFill>
        <p:spPr>
          <a:xfrm>
            <a:off x="4767072" y="2819759"/>
            <a:ext cx="2657856" cy="311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368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Neptun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/>
              <a:t>Planeta byla objevena v roce 1846 Johannem Gallem na základě matematických výpočtů gravitačních odchylek okolních </a:t>
            </a:r>
            <a:r>
              <a:rPr lang="cs-CZ" sz="2400" dirty="0" smtClean="0"/>
              <a:t>těles.</a:t>
            </a:r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Obr.3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Neptun v pravých barvách 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http://commons.wikimedia.org/wiki/File:Neptune-visible.jpg</a:t>
            </a:r>
            <a:endParaRPr lang="cs-CZ" dirty="0">
              <a:solidFill>
                <a:prstClr val="black"/>
              </a:solidFill>
            </a:endParaRPr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7989" y="2821888"/>
            <a:ext cx="2535979" cy="3027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72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Neptun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/>
              <a:t>Neptun je velmi daleko od Slunce, a proto na jednotku plochy dostává 900krát méně sluneční energie než Země. Zajímavostí však je, že vyzařuje 2,7krát více energie, než </a:t>
            </a:r>
            <a:r>
              <a:rPr lang="cs-CZ" sz="2400" dirty="0" smtClean="0"/>
              <a:t>přijímá. V </a:t>
            </a:r>
            <a:r>
              <a:rPr lang="cs-CZ" sz="2400" dirty="0"/>
              <a:t>současnosti zdroj této vnitřní vyzařované energie není </a:t>
            </a:r>
            <a:r>
              <a:rPr lang="cs-CZ" sz="2400" dirty="0" smtClean="0"/>
              <a:t>známý.</a:t>
            </a:r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Obr.4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Neptun ze sondy </a:t>
            </a:r>
            <a:r>
              <a:rPr lang="cs-CZ" sz="1600" i="1" dirty="0" err="1">
                <a:solidFill>
                  <a:prstClr val="black"/>
                </a:solidFill>
                <a:latin typeface="Calibri" panose="020F0502020204030204"/>
              </a:rPr>
              <a:t>Voyager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 2-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http://commons.wikimedia.org/wiki/File:Neptune.jpg</a:t>
            </a:r>
            <a:endParaRPr lang="cs-CZ" sz="2400" dirty="0">
              <a:solidFill>
                <a:prstClr val="black"/>
              </a:solidFill>
            </a:endParaRPr>
          </a:p>
          <a:p>
            <a:pPr marL="0" indent="0" algn="just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4354" y="3146730"/>
            <a:ext cx="2623292" cy="2498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628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Neptun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>
                <a:solidFill>
                  <a:prstClr val="black"/>
                </a:solidFill>
              </a:rPr>
              <a:t>Neptun oběhne </a:t>
            </a:r>
            <a:r>
              <a:rPr lang="cs-CZ" sz="2400" dirty="0"/>
              <a:t>o</a:t>
            </a:r>
            <a:r>
              <a:rPr lang="cs-CZ" sz="2400" dirty="0" smtClean="0"/>
              <a:t>kolo </a:t>
            </a:r>
            <a:r>
              <a:rPr lang="cs-CZ" sz="2400" dirty="0"/>
              <a:t>Slunce </a:t>
            </a:r>
            <a:r>
              <a:rPr lang="cs-CZ" sz="2400" dirty="0" smtClean="0"/>
              <a:t>jednou </a:t>
            </a:r>
            <a:r>
              <a:rPr lang="cs-CZ" sz="2400" dirty="0"/>
              <a:t>za 165 let a kolem své osy se otočí za 16 hodin a 7 </a:t>
            </a:r>
            <a:r>
              <a:rPr lang="cs-CZ" sz="2400" dirty="0" smtClean="0"/>
              <a:t>minut.</a:t>
            </a:r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Obr.5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Neptunovy prstence 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http://commons.wikimedia.org/wiki/File:Neptune_rings_PIA02224.jpg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2804922"/>
            <a:ext cx="48768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27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Neptun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/>
              <a:t>V současné době známe 14 měsíců </a:t>
            </a:r>
            <a:r>
              <a:rPr lang="cs-CZ" sz="2400" dirty="0" smtClean="0"/>
              <a:t>Neptunu. Největší </a:t>
            </a:r>
            <a:r>
              <a:rPr lang="cs-CZ" sz="2400" dirty="0"/>
              <a:t>z nich je </a:t>
            </a:r>
            <a:r>
              <a:rPr lang="cs-CZ" sz="2400" dirty="0" smtClean="0"/>
              <a:t>Triton. Je </a:t>
            </a:r>
            <a:r>
              <a:rPr lang="cs-CZ" sz="2400" dirty="0"/>
              <a:t>to nejchladnější těleso pozorované ve </a:t>
            </a:r>
            <a:r>
              <a:rPr lang="cs-CZ" sz="2400" dirty="0" smtClean="0"/>
              <a:t>sluneční soustavě. Teplota </a:t>
            </a:r>
            <a:r>
              <a:rPr lang="cs-CZ" sz="2400" dirty="0"/>
              <a:t>jeho povrchu je −228 °C (45 K</a:t>
            </a:r>
            <a:r>
              <a:rPr lang="cs-CZ" sz="2400" dirty="0" smtClean="0"/>
              <a:t>).</a:t>
            </a:r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Obr.6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Neptun s Tritonem v pozadí 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http://commons.wikimedia.org/wiki/File:Voyager_2_Neptune_and_Triton.jpg</a:t>
            </a: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r>
              <a:rPr lang="cs-CZ" sz="2400" dirty="0" smtClean="0"/>
              <a:t> </a:t>
            </a:r>
            <a:endParaRPr lang="cs-CZ" sz="2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" b="19383"/>
          <a:stretch/>
        </p:blipFill>
        <p:spPr>
          <a:xfrm>
            <a:off x="3758184" y="2817877"/>
            <a:ext cx="4642104" cy="2827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76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/>
              <a:t>Pro přímé pozorování </a:t>
            </a:r>
            <a:r>
              <a:rPr lang="cs-CZ" sz="2400" dirty="0" smtClean="0"/>
              <a:t>je nutné </a:t>
            </a:r>
            <a:r>
              <a:rPr lang="cs-CZ" sz="2400" dirty="0"/>
              <a:t>použít dalekohled či teleskop. Pro pozorování modrozeleného disku se doporučuje použít </a:t>
            </a:r>
            <a:r>
              <a:rPr lang="cs-CZ" sz="2400" dirty="0" smtClean="0"/>
              <a:t>teleskop s </a:t>
            </a:r>
            <a:r>
              <a:rPr lang="cs-CZ" sz="2400" dirty="0"/>
              <a:t>minimálně 25 až 30 centimetrů velkým </a:t>
            </a:r>
            <a:r>
              <a:rPr lang="cs-CZ" sz="2400" dirty="0" smtClean="0"/>
              <a:t>zrcadlem.</a:t>
            </a:r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lvl="0" indent="0" algn="ctr">
              <a:buNone/>
            </a:pPr>
            <a:r>
              <a:rPr lang="cs-CZ" sz="1600" b="1" dirty="0">
                <a:solidFill>
                  <a:prstClr val="black"/>
                </a:solidFill>
                <a:latin typeface="Calibri" panose="020F0502020204030204"/>
              </a:rPr>
              <a:t>Obr.6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– Požadovaný teleskop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http://commons.wikimedia.org/wiki/File:Yongastro.jpg</a:t>
            </a:r>
            <a:endParaRPr lang="cs-CZ" sz="2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397" y="3098840"/>
            <a:ext cx="3495197" cy="2690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036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KONTROLNÍ 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Která v pořadí obíhá planeta Neptun kolem Slunce?</a:t>
            </a:r>
          </a:p>
          <a:p>
            <a:r>
              <a:rPr lang="cs-CZ" dirty="0" smtClean="0"/>
              <a:t>Jakou barvu má Neptun a proč tomu tak je?</a:t>
            </a:r>
          </a:p>
          <a:p>
            <a:r>
              <a:rPr lang="cs-CZ" dirty="0" smtClean="0"/>
              <a:t>Za jaký časový úsek oběhne Neptun okolo Slunce?</a:t>
            </a:r>
          </a:p>
          <a:p>
            <a:r>
              <a:rPr lang="cs-CZ" dirty="0" smtClean="0"/>
              <a:t>Jak se nazývá největší měsíc Neptuna?</a:t>
            </a:r>
          </a:p>
          <a:p>
            <a:pPr marL="0" indent="0">
              <a:buNone/>
            </a:pPr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4295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410</Words>
  <Application>Microsoft Office PowerPoint</Application>
  <PresentationFormat>Širokoúhlá obrazovka</PresentationFormat>
  <Paragraphs>93</Paragraphs>
  <Slides>10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6" baseType="lpstr">
      <vt:lpstr>Arial</vt:lpstr>
      <vt:lpstr>Calibri</vt:lpstr>
      <vt:lpstr>Constantia</vt:lpstr>
      <vt:lpstr>Wingdings 2</vt:lpstr>
      <vt:lpstr>Tok</vt:lpstr>
      <vt:lpstr>Dokument</vt:lpstr>
      <vt:lpstr>Prezentace aplikace PowerPoint</vt:lpstr>
      <vt:lpstr>Neptun</vt:lpstr>
      <vt:lpstr>Neptun</vt:lpstr>
      <vt:lpstr>Neptun</vt:lpstr>
      <vt:lpstr>Neptun</vt:lpstr>
      <vt:lpstr>Neptun</vt:lpstr>
      <vt:lpstr>Neptun</vt:lpstr>
      <vt:lpstr>Prezentace aplikace PowerPoint</vt:lpstr>
      <vt:lpstr>KONTROLNÍ OTÁZKY</vt:lpstr>
      <vt:lpstr>ODPOVĚDI</vt:lpstr>
    </vt:vector>
  </TitlesOfParts>
  <Company>ATC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ucitel</dc:creator>
  <cp:lastModifiedBy>ucitel</cp:lastModifiedBy>
  <cp:revision>14</cp:revision>
  <dcterms:created xsi:type="dcterms:W3CDTF">2013-11-07T08:10:07Z</dcterms:created>
  <dcterms:modified xsi:type="dcterms:W3CDTF">2014-04-03T08:28:56Z</dcterms:modified>
</cp:coreProperties>
</file>