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6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5457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6288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52116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74755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5984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73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912918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1450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1159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8265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86122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521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4051303"/>
              </p:ext>
            </p:extLst>
          </p:nvPr>
        </p:nvGraphicFramePr>
        <p:xfrm>
          <a:off x="2532063" y="1036638"/>
          <a:ext cx="6858000" cy="485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kument" r:id="rId4" imgW="6308869" imgH="4453722" progId="Word.Document.12">
                  <p:embed/>
                </p:oleObj>
              </mc:Choice>
              <mc:Fallback>
                <p:oleObj name="Dokument" r:id="rId4" imgW="6308869" imgH="4453722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063" y="1036638"/>
                        <a:ext cx="6858000" cy="485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2063" y="855193"/>
            <a:ext cx="6446684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0159" y="701858"/>
            <a:ext cx="4661808" cy="85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0438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Uran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Uran </a:t>
            </a:r>
            <a:r>
              <a:rPr lang="cs-CZ" sz="2400" dirty="0"/>
              <a:t>je sedmá planeta od Slunce, třetí největší a čtvrtá nejhmotnější planeta </a:t>
            </a:r>
            <a:r>
              <a:rPr lang="cs-CZ" sz="2400" dirty="0" smtClean="0"/>
              <a:t>    ve </a:t>
            </a:r>
            <a:r>
              <a:rPr lang="cs-CZ" sz="2400" dirty="0"/>
              <a:t>sluneční soustavě. </a:t>
            </a:r>
            <a:endParaRPr lang="cs-CZ" sz="2400" dirty="0" smtClean="0"/>
          </a:p>
          <a:p>
            <a:pPr algn="just"/>
            <a:r>
              <a:rPr lang="cs-CZ" sz="2400" dirty="0" smtClean="0"/>
              <a:t>Řadí </a:t>
            </a:r>
            <a:r>
              <a:rPr lang="cs-CZ" sz="2400" dirty="0"/>
              <a:t>se mezi plynné obry a společně s Neptunem i mezi tzv. ledové obry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srovnání velikosti Uranu, Neptunu, Země, Síria B, Marsu a Venuše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http://commons.wikimedia.org/wiki/File:1e7m_comparison_Uranus_Neptune_Sirius_B_Earth_Venus.png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9254" y="3156559"/>
            <a:ext cx="3724535" cy="2979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525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5813" y="2735894"/>
            <a:ext cx="3168416" cy="3475973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Uran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Objev </a:t>
            </a:r>
            <a:r>
              <a:rPr lang="cs-CZ" sz="2400" dirty="0"/>
              <a:t>Uranu ohlásil William </a:t>
            </a:r>
            <a:r>
              <a:rPr lang="cs-CZ" sz="2400" dirty="0" err="1"/>
              <a:t>Herschel</a:t>
            </a:r>
            <a:r>
              <a:rPr lang="cs-CZ" sz="2400" dirty="0"/>
              <a:t> 13. března 1781, čímž poprvé </a:t>
            </a:r>
            <a:r>
              <a:rPr lang="cs-CZ" sz="2400" dirty="0" smtClean="0"/>
              <a:t>                       v </a:t>
            </a:r>
            <a:r>
              <a:rPr lang="cs-CZ" sz="2400" dirty="0"/>
              <a:t>moderní době posunul </a:t>
            </a:r>
            <a:r>
              <a:rPr lang="cs-CZ" sz="2400" dirty="0" smtClean="0"/>
              <a:t>známé </a:t>
            </a:r>
            <a:r>
              <a:rPr lang="cs-CZ" sz="2400" dirty="0"/>
              <a:t>hranice sluneční soustavy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</a:t>
            </a:r>
            <a:r>
              <a:rPr lang="cs-CZ" sz="1600" dirty="0" err="1" smtClean="0">
                <a:solidFill>
                  <a:prstClr val="black"/>
                </a:solidFill>
                <a:latin typeface="Calibri" panose="020F0502020204030204"/>
              </a:rPr>
              <a:t>Herschelův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40 stop (tj. 12,2m) dlouhý teleskop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://commons.wikimedia.org/wiki/File:Herschel_40_foot.jpg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5846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Uran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Atmosféru Uranu </a:t>
            </a:r>
            <a:r>
              <a:rPr lang="cs-CZ" sz="2400" dirty="0" smtClean="0"/>
              <a:t>tvoří </a:t>
            </a:r>
            <a:r>
              <a:rPr lang="cs-CZ" sz="2400" dirty="0"/>
              <a:t>převážně plynné formy vodíku a hélia, ale obsahuje </a:t>
            </a:r>
            <a:r>
              <a:rPr lang="cs-CZ" sz="2400" dirty="0" smtClean="0"/>
              <a:t>         i </a:t>
            </a:r>
            <a:r>
              <a:rPr lang="cs-CZ" sz="2400" dirty="0"/>
              <a:t>výrazný podíl vody, čpavku či metanu se stopami uhlovodíků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–vnitřní stavba Uranu 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://commons.wikimedia.org/wiki/File:Inside_of_Urano.jpg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7308" y="2780778"/>
            <a:ext cx="4457384" cy="3343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4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Uran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Atmosféra Uranu je nejchladnější atmosférou ve sluneční soustavě, minimální teploty se pohybují okolo 49 </a:t>
            </a:r>
            <a:r>
              <a:rPr lang="cs-CZ" dirty="0" smtClean="0"/>
              <a:t>K (tj. -224 °C).</a:t>
            </a:r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snímek Uranu pořízený z oběžné dráhy planety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http://commons.wikimedia.org/wiki/File:Uranus.jpg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140" y="2868460"/>
            <a:ext cx="3143141" cy="3191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3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Uran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/>
              <a:t>Okolo Slunce oběhne jednou za 84,07 let a kolem své osy se otočí za 17 hodin a 14 minut</a:t>
            </a:r>
            <a:r>
              <a:rPr lang="cs-CZ" dirty="0" smtClean="0"/>
              <a:t>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orbit Uranu-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://upload.wikimedia.org/wikipedia/commons/7/76/Uranus_Orbit.gif?uselang=cs</a:t>
            </a: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0558" y="2613589"/>
            <a:ext cx="3524641" cy="3482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127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>
                <a:solidFill>
                  <a:srgbClr val="04617B"/>
                </a:solidFill>
              </a:rPr>
              <a:t>Uran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Uran má 27 známých měsíců</a:t>
            </a:r>
            <a:r>
              <a:rPr lang="cs-CZ" dirty="0" smtClean="0"/>
              <a:t>. </a:t>
            </a:r>
            <a:r>
              <a:rPr lang="cs-CZ" dirty="0"/>
              <a:t>Největší jsou Titania a </a:t>
            </a:r>
            <a:r>
              <a:rPr lang="cs-CZ" dirty="0" err="1"/>
              <a:t>Oberon</a:t>
            </a:r>
            <a:r>
              <a:rPr lang="cs-CZ" dirty="0"/>
              <a:t> s průměry přes </a:t>
            </a:r>
            <a:r>
              <a:rPr lang="cs-CZ" dirty="0" smtClean="0"/>
              <a:t>1 500</a:t>
            </a:r>
            <a:r>
              <a:rPr lang="cs-CZ" dirty="0"/>
              <a:t> </a:t>
            </a:r>
            <a:r>
              <a:rPr lang="cs-CZ" dirty="0" smtClean="0"/>
              <a:t>km.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Obr.6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měsíce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Uranu-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://commons.wikimedia.org/wiki/File:Uranus_moons.jpg?uselang=cs</a:t>
            </a:r>
            <a:endParaRPr lang="cs-CZ" dirty="0" smtClean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r>
              <a:rPr lang="cs-CZ" dirty="0" smtClean="0"/>
              <a:t> 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71" r="3103" b="18527"/>
          <a:stretch/>
        </p:blipFill>
        <p:spPr>
          <a:xfrm>
            <a:off x="2774378" y="2981194"/>
            <a:ext cx="6256888" cy="286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712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Která v pořadí </a:t>
            </a:r>
            <a:r>
              <a:rPr lang="cs-CZ" dirty="0">
                <a:solidFill>
                  <a:prstClr val="black"/>
                </a:solidFill>
              </a:rPr>
              <a:t>obíhá </a:t>
            </a:r>
            <a:r>
              <a:rPr lang="cs-CZ" dirty="0" smtClean="0">
                <a:solidFill>
                  <a:prstClr val="black"/>
                </a:solidFill>
              </a:rPr>
              <a:t>planeta </a:t>
            </a:r>
            <a:r>
              <a:rPr lang="cs-CZ" dirty="0">
                <a:solidFill>
                  <a:prstClr val="black"/>
                </a:solidFill>
              </a:rPr>
              <a:t>Uran </a:t>
            </a:r>
            <a:r>
              <a:rPr lang="cs-CZ" dirty="0" smtClean="0"/>
              <a:t>okolo Slunce?</a:t>
            </a:r>
          </a:p>
          <a:p>
            <a:r>
              <a:rPr lang="cs-CZ" dirty="0" smtClean="0"/>
              <a:t>Kdo Uran objevil?</a:t>
            </a:r>
          </a:p>
          <a:p>
            <a:r>
              <a:rPr lang="cs-CZ" dirty="0" smtClean="0"/>
              <a:t>Z čeho se skládá atmosféra Uranu?</a:t>
            </a:r>
          </a:p>
          <a:p>
            <a:r>
              <a:rPr lang="cs-CZ" dirty="0" smtClean="0"/>
              <a:t>Jaké jsou minimální teploty v atmosféře Uranu?</a:t>
            </a:r>
          </a:p>
          <a:p>
            <a:r>
              <a:rPr lang="cs-CZ" dirty="0" smtClean="0"/>
              <a:t>Za jak dlouho Uran oběhne okolo Slunce?</a:t>
            </a:r>
          </a:p>
          <a:p>
            <a:r>
              <a:rPr lang="cs-CZ" dirty="0" smtClean="0"/>
              <a:t>Kolik měsíců má Uran?</a:t>
            </a:r>
          </a:p>
          <a:p>
            <a:r>
              <a:rPr lang="cs-CZ" dirty="0" smtClean="0"/>
              <a:t>Jak se nazývají dva nejznámější a největší měsíce planety Uran?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8028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Sedmá.</a:t>
            </a:r>
          </a:p>
          <a:p>
            <a:r>
              <a:rPr lang="cs-CZ" dirty="0"/>
              <a:t>Astronom William </a:t>
            </a:r>
            <a:r>
              <a:rPr lang="cs-CZ" dirty="0" err="1"/>
              <a:t>Herschel</a:t>
            </a:r>
            <a:r>
              <a:rPr lang="cs-CZ" dirty="0"/>
              <a:t>.</a:t>
            </a:r>
          </a:p>
          <a:p>
            <a:r>
              <a:rPr lang="cs-CZ" dirty="0"/>
              <a:t>Převážně z Vodíku a Hélia.</a:t>
            </a:r>
          </a:p>
          <a:p>
            <a:r>
              <a:rPr lang="cs-CZ" dirty="0"/>
              <a:t>-224 °C.</a:t>
            </a:r>
          </a:p>
          <a:p>
            <a:r>
              <a:rPr lang="cs-CZ" dirty="0"/>
              <a:t>84,07 let.</a:t>
            </a:r>
          </a:p>
          <a:p>
            <a:r>
              <a:rPr lang="cs-CZ" dirty="0"/>
              <a:t>27.</a:t>
            </a:r>
          </a:p>
          <a:p>
            <a:r>
              <a:rPr lang="cs-CZ" dirty="0"/>
              <a:t>Titania a </a:t>
            </a:r>
            <a:r>
              <a:rPr lang="cs-CZ" dirty="0" err="1"/>
              <a:t>Oberon</a:t>
            </a:r>
            <a:r>
              <a:rPr lang="cs-CZ" dirty="0"/>
              <a:t>.</a:t>
            </a:r>
          </a:p>
          <a:p>
            <a:endParaRPr lang="cs-CZ" sz="2800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350656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339</Words>
  <Application>Microsoft Office PowerPoint</Application>
  <PresentationFormat>Širokoúhlá obrazovka</PresentationFormat>
  <Paragraphs>89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Uran</vt:lpstr>
      <vt:lpstr>Uran</vt:lpstr>
      <vt:lpstr>Uran</vt:lpstr>
      <vt:lpstr>Uran</vt:lpstr>
      <vt:lpstr>Uran</vt:lpstr>
      <vt:lpstr>Uran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Ivana Uherková</dc:creator>
  <cp:lastModifiedBy>ucitel</cp:lastModifiedBy>
  <cp:revision>14</cp:revision>
  <dcterms:created xsi:type="dcterms:W3CDTF">2013-11-06T12:01:06Z</dcterms:created>
  <dcterms:modified xsi:type="dcterms:W3CDTF">2014-04-03T08:28:08Z</dcterms:modified>
</cp:coreProperties>
</file>