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9744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6190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8549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0796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6412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54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5265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2108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2346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65474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8018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843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8132397"/>
              </p:ext>
            </p:extLst>
          </p:nvPr>
        </p:nvGraphicFramePr>
        <p:xfrm>
          <a:off x="2540000" y="1041400"/>
          <a:ext cx="6629400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Dokument" r:id="rId4" imgW="6308869" imgH="4566224" progId="Word.Document.12">
                  <p:embed/>
                </p:oleObj>
              </mc:Choice>
              <mc:Fallback>
                <p:oleObj name="Dokument" r:id="rId4" imgW="6308869" imgH="456622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0" y="1041400"/>
                        <a:ext cx="6629400" cy="480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9285" y="861508"/>
            <a:ext cx="6139751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6782" y="714930"/>
            <a:ext cx="4624755" cy="84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97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Asteroidy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Asteroid je malý pevný objekt ve sluneční soustavě obíhající kolem Slunce.</a:t>
            </a:r>
          </a:p>
          <a:p>
            <a:pPr algn="just"/>
            <a:r>
              <a:rPr lang="cs-CZ" sz="2400" dirty="0" smtClean="0"/>
              <a:t>Běžnému člověku jsou známy z katastrofických filmů a „senzačních odhalení vědců“, kteří propočítávají pravděpodobnost jejich zásahu se Zemí.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 1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Porovnání velikostí známých asteroidů s letadlem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http://commons.wikimedia.org/wiki/File:Asteroids_sml.gif?uselang=cs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717" y="3172652"/>
            <a:ext cx="4396183" cy="240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411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Asteroidy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Propočet takovýchto katastrof je velmi složitý a pro lidstvo v současné době rovněž vysoce nepravděpodobný.</a:t>
            </a:r>
          </a:p>
          <a:p>
            <a:r>
              <a:rPr lang="cs-CZ" sz="2400" dirty="0" smtClean="0"/>
              <a:t>Většina objektů shoří v zemské atmosféře a z povrchu Země to lidově řečeno vypadá, jako když „padá hvězda“.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 </a:t>
            </a: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Asteroid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http://commons.wikimedia.org/wiki/File:Asteroid_1.png?uselang=cs</a:t>
            </a:r>
            <a:endParaRPr lang="cs-CZ" sz="24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451" y="3581400"/>
            <a:ext cx="2099828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55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Asteroidy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dirty="0">
                <a:solidFill>
                  <a:prstClr val="black"/>
                </a:solidFill>
              </a:rPr>
              <a:t>Největší koncentrace asteroidů byla nalezena v pásmu mezi planetami Mars a Jupiter.</a:t>
            </a:r>
          </a:p>
          <a:p>
            <a:pPr lvl="0"/>
            <a:r>
              <a:rPr lang="cs-CZ" dirty="0">
                <a:solidFill>
                  <a:prstClr val="black"/>
                </a:solidFill>
              </a:rPr>
              <a:t>Je pravděpodobné, že tyto menší objekty vznikly rozpadem většího tělesa – zmizelé ex planety</a:t>
            </a:r>
            <a:r>
              <a:rPr lang="cs-CZ" dirty="0" smtClean="0">
                <a:solidFill>
                  <a:prstClr val="black"/>
                </a:solidFill>
              </a:rPr>
              <a:t>.</a:t>
            </a:r>
          </a:p>
          <a:p>
            <a:pPr marL="0" lvl="0" indent="0">
              <a:buNone/>
            </a:pPr>
            <a:endParaRPr lang="cs-CZ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dirty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 </a:t>
            </a: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3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Asteroidy mezi Marsem a Jupiterem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http://commons.wikimedia.org/wiki/File:Asteroid_Belt.png?uselang=cs</a:t>
            </a:r>
            <a:endParaRPr lang="cs-CZ" dirty="0">
              <a:solidFill>
                <a:prstClr val="black"/>
              </a:solidFill>
            </a:endParaRP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013" y="3302000"/>
            <a:ext cx="2509848" cy="2789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78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04617B"/>
                </a:solidFill>
              </a:rPr>
              <a:t>Asteroidy – spektrální klasifikace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solidFill>
                  <a:srgbClr val="FF0000"/>
                </a:solidFill>
              </a:rPr>
              <a:t>asteroidy typu C </a:t>
            </a:r>
            <a:r>
              <a:rPr lang="cs-CZ" dirty="0"/>
              <a:t>(</a:t>
            </a:r>
            <a:r>
              <a:rPr lang="cs-CZ" dirty="0" err="1"/>
              <a:t>ang</a:t>
            </a:r>
            <a:r>
              <a:rPr lang="cs-CZ" dirty="0"/>
              <a:t>. </a:t>
            </a:r>
            <a:r>
              <a:rPr lang="cs-CZ" dirty="0" err="1"/>
              <a:t>carbonate</a:t>
            </a:r>
            <a:r>
              <a:rPr lang="cs-CZ" dirty="0" smtClean="0"/>
              <a:t>) - </a:t>
            </a:r>
            <a:r>
              <a:rPr lang="cs-CZ" dirty="0">
                <a:solidFill>
                  <a:srgbClr val="FF0000"/>
                </a:solidFill>
              </a:rPr>
              <a:t>uhličité</a:t>
            </a:r>
            <a:r>
              <a:rPr lang="cs-CZ" dirty="0"/>
              <a:t>, </a:t>
            </a:r>
            <a:r>
              <a:rPr lang="cs-CZ" dirty="0" smtClean="0"/>
              <a:t>75 % </a:t>
            </a:r>
            <a:r>
              <a:rPr lang="cs-CZ" dirty="0"/>
              <a:t>známých asteroidů</a:t>
            </a:r>
          </a:p>
          <a:p>
            <a:r>
              <a:rPr lang="cs-CZ" dirty="0">
                <a:solidFill>
                  <a:srgbClr val="FF0000"/>
                </a:solidFill>
              </a:rPr>
              <a:t>asteroidy typu S </a:t>
            </a:r>
            <a:r>
              <a:rPr lang="cs-CZ" dirty="0" smtClean="0"/>
              <a:t>(</a:t>
            </a:r>
            <a:r>
              <a:rPr lang="cs-CZ" dirty="0" err="1"/>
              <a:t>ang</a:t>
            </a:r>
            <a:r>
              <a:rPr lang="cs-CZ" dirty="0"/>
              <a:t>. </a:t>
            </a:r>
            <a:r>
              <a:rPr lang="cs-CZ" dirty="0" err="1"/>
              <a:t>silicate</a:t>
            </a:r>
            <a:r>
              <a:rPr lang="cs-CZ" dirty="0" smtClean="0"/>
              <a:t>) - </a:t>
            </a:r>
            <a:r>
              <a:rPr lang="cs-CZ" dirty="0" smtClean="0">
                <a:solidFill>
                  <a:srgbClr val="FF0000"/>
                </a:solidFill>
              </a:rPr>
              <a:t>křemičité</a:t>
            </a:r>
            <a:r>
              <a:rPr lang="cs-CZ" dirty="0"/>
              <a:t>, </a:t>
            </a:r>
            <a:r>
              <a:rPr lang="cs-CZ" dirty="0" smtClean="0"/>
              <a:t>17 % </a:t>
            </a:r>
            <a:r>
              <a:rPr lang="cs-CZ" dirty="0"/>
              <a:t>známých asteroidů</a:t>
            </a:r>
          </a:p>
          <a:p>
            <a:r>
              <a:rPr lang="cs-CZ" dirty="0">
                <a:solidFill>
                  <a:srgbClr val="FF0000"/>
                </a:solidFill>
              </a:rPr>
              <a:t>asteroidy typu </a:t>
            </a:r>
            <a:r>
              <a:rPr lang="cs-CZ" dirty="0" smtClean="0">
                <a:solidFill>
                  <a:srgbClr val="FF0000"/>
                </a:solidFill>
              </a:rPr>
              <a:t>M </a:t>
            </a:r>
            <a:r>
              <a:rPr lang="cs-CZ" dirty="0"/>
              <a:t>(</a:t>
            </a:r>
            <a:r>
              <a:rPr lang="cs-CZ" dirty="0" err="1"/>
              <a:t>ang</a:t>
            </a:r>
            <a:r>
              <a:rPr lang="cs-CZ" dirty="0"/>
              <a:t>. </a:t>
            </a:r>
            <a:r>
              <a:rPr lang="cs-CZ" dirty="0" err="1"/>
              <a:t>metallic</a:t>
            </a:r>
            <a:r>
              <a:rPr lang="cs-CZ" dirty="0"/>
              <a:t>)</a:t>
            </a:r>
            <a:r>
              <a:rPr lang="cs-CZ" dirty="0" smtClean="0"/>
              <a:t> </a:t>
            </a:r>
            <a:r>
              <a:rPr lang="cs-CZ" dirty="0"/>
              <a:t>- </a:t>
            </a:r>
            <a:r>
              <a:rPr lang="cs-CZ" dirty="0">
                <a:solidFill>
                  <a:srgbClr val="FF0000"/>
                </a:solidFill>
              </a:rPr>
              <a:t>kovové</a:t>
            </a:r>
            <a:r>
              <a:rPr lang="cs-CZ" dirty="0"/>
              <a:t>, většina ostatních </a:t>
            </a:r>
            <a:r>
              <a:rPr lang="cs-CZ" dirty="0" smtClean="0"/>
              <a:t>asteroidů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 </a:t>
            </a: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4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Radarové spektrální analýza asteroidu 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http://commons.wikimedia.org/wiki/File:Asteroid-golevka.jpeg?uselang=cs</a:t>
            </a: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3429000"/>
            <a:ext cx="4409438" cy="275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21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Co je to asteroid?</a:t>
            </a:r>
          </a:p>
          <a:p>
            <a:r>
              <a:rPr lang="cs-CZ" dirty="0" smtClean="0"/>
              <a:t>2. Co se stane s většinou asteroidů, které se dostanou do zemské atmosféry?</a:t>
            </a:r>
          </a:p>
          <a:p>
            <a:r>
              <a:rPr lang="cs-CZ" dirty="0" smtClean="0"/>
              <a:t>3. Kde ve sluneční soustavě najdeme největší počet asteroidů?</a:t>
            </a:r>
          </a:p>
          <a:p>
            <a:r>
              <a:rPr lang="cs-CZ" dirty="0" smtClean="0"/>
              <a:t>4. Jak pravděpodobně vzniknul pás asteroidů mezi Marsem a Jupiterem?</a:t>
            </a:r>
          </a:p>
          <a:p>
            <a:r>
              <a:rPr lang="cs-CZ" dirty="0" smtClean="0"/>
              <a:t>5. Do kterých tří skupin dělíme asteroidy dle spektrálního složení?</a:t>
            </a:r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02501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1. malý pevný objekt ve sluneční soustavě obíhající kolem Slunce</a:t>
            </a:r>
          </a:p>
          <a:p>
            <a:r>
              <a:rPr lang="cs-CZ" dirty="0">
                <a:solidFill>
                  <a:prstClr val="black"/>
                </a:solidFill>
              </a:rPr>
              <a:t>2. většina objektů shoří v zemské atmosféře </a:t>
            </a:r>
          </a:p>
          <a:p>
            <a:r>
              <a:rPr lang="cs-CZ" dirty="0">
                <a:solidFill>
                  <a:prstClr val="black"/>
                </a:solidFill>
              </a:rPr>
              <a:t>3. největší koncentrace asteroidů byla nalezena v pásmu mezi planetami Mars a Jupiter</a:t>
            </a:r>
          </a:p>
          <a:p>
            <a:r>
              <a:rPr lang="cs-CZ" dirty="0">
                <a:solidFill>
                  <a:prstClr val="black"/>
                </a:solidFill>
              </a:rPr>
              <a:t>4. je pravděpodobné, že tyto menší objekty vznikly rozpadem většího tělesa – zmizelé ex planety</a:t>
            </a:r>
          </a:p>
          <a:p>
            <a:r>
              <a:rPr lang="cs-CZ" dirty="0">
                <a:solidFill>
                  <a:prstClr val="black"/>
                </a:solidFill>
              </a:rPr>
              <a:t>5. asteroidy typu C, S, M</a:t>
            </a:r>
          </a:p>
        </p:txBody>
      </p:sp>
    </p:spTree>
    <p:extLst>
      <p:ext uri="{BB962C8B-B14F-4D97-AF65-F5344CB8AC3E}">
        <p14:creationId xmlns:p14="http://schemas.microsoft.com/office/powerpoint/2010/main" val="1984942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358</Words>
  <Application>Microsoft Office PowerPoint</Application>
  <PresentationFormat>Širokoúhlá obrazovka</PresentationFormat>
  <Paragraphs>51</Paragraphs>
  <Slides>7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3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Asteroidy</vt:lpstr>
      <vt:lpstr>Asteroidy</vt:lpstr>
      <vt:lpstr>Asteroidy</vt:lpstr>
      <vt:lpstr>Asteroidy – spektrální klasifikace</vt:lpstr>
      <vt:lpstr>Kontrolní otázky</vt:lpstr>
      <vt:lpstr>Odpovědi</vt:lpstr>
    </vt:vector>
  </TitlesOfParts>
  <Company>ATC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Pavel Viskup</dc:creator>
  <cp:lastModifiedBy>ucitel</cp:lastModifiedBy>
  <cp:revision>15</cp:revision>
  <dcterms:created xsi:type="dcterms:W3CDTF">2013-12-12T10:16:23Z</dcterms:created>
  <dcterms:modified xsi:type="dcterms:W3CDTF">2014-04-03T08:33:32Z</dcterms:modified>
</cp:coreProperties>
</file>