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1" r:id="rId5"/>
    <p:sldId id="262" r:id="rId6"/>
    <p:sldId id="260" r:id="rId7"/>
    <p:sldId id="263" r:id="rId8"/>
    <p:sldId id="264" r:id="rId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8822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4623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9429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46907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78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6969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4541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01230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9213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7151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47775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2191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1704036"/>
              </p:ext>
            </p:extLst>
          </p:nvPr>
        </p:nvGraphicFramePr>
        <p:xfrm>
          <a:off x="2538413" y="1039813"/>
          <a:ext cx="6778625" cy="4792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Dokument" r:id="rId4" imgW="6308869" imgH="4483914" progId="Word.Document.12">
                  <p:embed/>
                </p:oleObj>
              </mc:Choice>
              <mc:Fallback>
                <p:oleObj name="Dokument" r:id="rId4" imgW="6308869" imgH="448391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8413" y="1039813"/>
                        <a:ext cx="6778625" cy="47926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8413" y="866210"/>
            <a:ext cx="6385250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031" y="691013"/>
            <a:ext cx="4781687" cy="87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737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09600" y="792164"/>
            <a:ext cx="10972800" cy="1143000"/>
          </a:xfrm>
        </p:spPr>
        <p:txBody>
          <a:bodyPr/>
          <a:lstStyle/>
          <a:p>
            <a:r>
              <a:rPr lang="cs-CZ" dirty="0"/>
              <a:t/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r>
              <a:rPr lang="cs-CZ" dirty="0"/>
              <a:t>Pluto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Pluto</a:t>
            </a:r>
            <a:r>
              <a:rPr lang="cs-CZ" sz="2400" dirty="0"/>
              <a:t>, je druhou nejhmotnější známou trpasličí planetou </a:t>
            </a:r>
            <a:r>
              <a:rPr lang="cs-CZ" sz="2400" dirty="0" smtClean="0"/>
              <a:t>Sluneční </a:t>
            </a:r>
            <a:r>
              <a:rPr lang="cs-CZ" sz="2400" dirty="0"/>
              <a:t>soustavy </a:t>
            </a:r>
            <a:r>
              <a:rPr lang="cs-CZ" sz="2400" dirty="0" smtClean="0"/>
              <a:t>     (</a:t>
            </a:r>
            <a:r>
              <a:rPr lang="cs-CZ" sz="2400" dirty="0"/>
              <a:t>po </a:t>
            </a:r>
            <a:r>
              <a:rPr lang="cs-CZ" sz="2400" dirty="0" err="1"/>
              <a:t>Eris</a:t>
            </a:r>
            <a:r>
              <a:rPr lang="cs-CZ" sz="2400" dirty="0"/>
              <a:t>) a desátým nejhmotnějším známým tělesem, které obíhá přímo okolo Slunce. </a:t>
            </a:r>
            <a:r>
              <a:rPr lang="cs-CZ" sz="2400" dirty="0" smtClean="0"/>
              <a:t>Roku 1930 </a:t>
            </a:r>
            <a:r>
              <a:rPr lang="cs-CZ" sz="2400" dirty="0"/>
              <a:t>ho objevil americký astronom </a:t>
            </a:r>
            <a:r>
              <a:rPr lang="cs-CZ" sz="2400" dirty="0" err="1"/>
              <a:t>Clyde</a:t>
            </a:r>
            <a:r>
              <a:rPr lang="cs-CZ" sz="2400" dirty="0"/>
              <a:t> </a:t>
            </a:r>
            <a:r>
              <a:rPr lang="cs-CZ" sz="2400" dirty="0" err="1"/>
              <a:t>Tombaugh</a:t>
            </a:r>
            <a:r>
              <a:rPr lang="cs-CZ" sz="2400" dirty="0" smtClean="0"/>
              <a:t>.</a:t>
            </a:r>
          </a:p>
          <a:p>
            <a:pPr algn="just"/>
            <a:r>
              <a:rPr lang="cs-CZ" sz="2400" dirty="0"/>
              <a:t>Pluto byl klasifikován jako planeta </a:t>
            </a:r>
            <a:r>
              <a:rPr lang="cs-CZ" sz="2400" dirty="0" smtClean="0"/>
              <a:t>Sluneční </a:t>
            </a:r>
            <a:r>
              <a:rPr lang="cs-CZ" sz="2400" dirty="0"/>
              <a:t>soustavy od svého objevu až do roku 2006</a:t>
            </a:r>
            <a:r>
              <a:rPr lang="cs-CZ" dirty="0" smtClean="0"/>
              <a:t>.</a:t>
            </a:r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 smtClean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Obr.1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Pluto z </a:t>
            </a:r>
            <a:r>
              <a:rPr lang="cs-CZ" sz="1600" i="1" dirty="0" err="1" smtClean="0">
                <a:solidFill>
                  <a:prstClr val="black"/>
                </a:solidFill>
                <a:latin typeface="Calibri" panose="020F0502020204030204"/>
              </a:rPr>
              <a:t>Hubble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i="1" dirty="0" err="1" smtClean="0">
                <a:solidFill>
                  <a:prstClr val="black"/>
                </a:solidFill>
                <a:latin typeface="Calibri" panose="020F0502020204030204"/>
              </a:rPr>
              <a:t>Telescope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http://commons.wikimedia.org/wiki/File:Pluto.jpg</a:t>
            </a:r>
            <a:endParaRPr lang="cs-CZ" dirty="0"/>
          </a:p>
          <a:p>
            <a:pPr marL="0" indent="0" algn="just">
              <a:buNone/>
            </a:pPr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92" t="8191" r="15781" b="12247"/>
          <a:stretch/>
        </p:blipFill>
        <p:spPr>
          <a:xfrm>
            <a:off x="4509368" y="3560016"/>
            <a:ext cx="2680571" cy="2581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72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/>
              <a:t/>
            </a:r>
            <a:br>
              <a:rPr lang="cs-CZ" dirty="0"/>
            </a:br>
            <a:r>
              <a:rPr lang="cs-CZ" dirty="0" err="1"/>
              <a:t>Pluto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Pluto má pět známých měsíců. Největší, </a:t>
            </a:r>
            <a:r>
              <a:rPr lang="cs-CZ" sz="2400" dirty="0" err="1"/>
              <a:t>Charon</a:t>
            </a:r>
            <a:r>
              <a:rPr lang="cs-CZ" sz="2400" dirty="0"/>
              <a:t>, byl objeven roku </a:t>
            </a:r>
            <a:r>
              <a:rPr lang="cs-CZ" sz="2400" dirty="0" smtClean="0"/>
              <a:t>1978.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Obr.2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Pluto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a </a:t>
            </a:r>
            <a:r>
              <a:rPr lang="cs-CZ" sz="1600" i="1" dirty="0" err="1" smtClean="0">
                <a:solidFill>
                  <a:prstClr val="black"/>
                </a:solidFill>
                <a:latin typeface="Calibri" panose="020F0502020204030204"/>
              </a:rPr>
              <a:t>Charon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 z </a:t>
            </a:r>
            <a:r>
              <a:rPr lang="cs-CZ" sz="1600" i="1" dirty="0" err="1">
                <a:solidFill>
                  <a:prstClr val="black"/>
                </a:solidFill>
                <a:latin typeface="Calibri" panose="020F0502020204030204"/>
              </a:rPr>
              <a:t>Hubble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i="1" dirty="0" err="1">
                <a:solidFill>
                  <a:prstClr val="black"/>
                </a:solidFill>
                <a:latin typeface="Calibri" panose="020F0502020204030204"/>
              </a:rPr>
              <a:t>Telescope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</a:t>
            </a:r>
            <a:r>
              <a:rPr lang="cs-CZ" sz="1600" dirty="0" smtClean="0">
                <a:solidFill>
                  <a:prstClr val="black"/>
                </a:solidFill>
              </a:rPr>
              <a:t>: http</a:t>
            </a:r>
            <a:r>
              <a:rPr lang="cs-CZ" sz="1600" dirty="0">
                <a:solidFill>
                  <a:prstClr val="black"/>
                </a:solidFill>
              </a:rPr>
              <a:t>://commons.wikimedia.org/wiki/File:Pluto_and_charon.jpg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0017" y="2488771"/>
            <a:ext cx="6311966" cy="3282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95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Pluto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Detailní průzkum Pluta je kvůli jeho velké vzdálenosti od Země mimořádně obtížný. Mnoho z jeho charakteristik proto budou moci astronomové upřesnit nejdříve roku 2015, kdy k němu má dorazit sonda New </a:t>
            </a:r>
            <a:r>
              <a:rPr lang="cs-CZ" sz="2400" dirty="0" err="1"/>
              <a:t>Horizons</a:t>
            </a:r>
            <a:r>
              <a:rPr lang="cs-CZ" sz="2400" dirty="0" smtClean="0"/>
              <a:t>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Obr.3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Sonda </a:t>
            </a:r>
            <a:r>
              <a:rPr lang="cs-CZ" sz="1600" i="1" dirty="0" smtClean="0"/>
              <a:t>New </a:t>
            </a:r>
            <a:r>
              <a:rPr lang="cs-CZ" sz="1600" i="1" dirty="0" err="1"/>
              <a:t>Horizons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http://commons.wikimedia.org/wiki/File:New_Horizons_on_work_stand.jpg</a:t>
            </a: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490" y="3223531"/>
            <a:ext cx="4033381" cy="2682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561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Pluto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Oběžná doba Pluta je 248 pozemských let. Charakteristiky jeho oběžné dráhy jsou podstatně odlišné od oběžných drah planet, které jsou téměř kruhové </a:t>
            </a:r>
            <a:r>
              <a:rPr lang="cs-CZ" sz="2400" dirty="0" smtClean="0"/>
              <a:t>         a </a:t>
            </a:r>
            <a:r>
              <a:rPr lang="cs-CZ" sz="2400" dirty="0"/>
              <a:t>neoddalují </a:t>
            </a:r>
            <a:r>
              <a:rPr lang="cs-CZ" sz="2400" dirty="0" smtClean="0"/>
              <a:t>se </a:t>
            </a:r>
            <a:r>
              <a:rPr lang="cs-CZ" sz="2400" dirty="0"/>
              <a:t>od roviny </a:t>
            </a:r>
            <a:r>
              <a:rPr lang="cs-CZ" sz="2400" dirty="0" smtClean="0"/>
              <a:t>ekliptiky.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Obr.3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- Trajektorie Pluta a ostatních planet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http://upload.wikimedia.org/wikipedia/commons/2/2b/Pluto_Orbit.gif?uselang=cs</a:t>
            </a: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947" y="3163068"/>
            <a:ext cx="2906105" cy="2882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26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Pluto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51562" y="1935164"/>
            <a:ext cx="10830838" cy="3789231"/>
          </a:xfrm>
        </p:spPr>
        <p:txBody>
          <a:bodyPr/>
          <a:lstStyle/>
          <a:p>
            <a:r>
              <a:rPr lang="cs-CZ" dirty="0" smtClean="0"/>
              <a:t>Velikost ex – planety Pluto (zobrazena se svým souputníkem Charónem) vůči našemu Měsíci a Zemi je patrna na obrázku.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Obr.4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Porovnání velikostí vybraných těles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http://commons.wikimedia.org/wiki/File:Pluto_Charon_Moon_Earth_Comparison.png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711" y="2956143"/>
            <a:ext cx="4975500" cy="3051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25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1. Kdy byl Pluto objeven?</a:t>
            </a:r>
          </a:p>
          <a:p>
            <a:r>
              <a:rPr lang="cs-CZ" dirty="0" smtClean="0"/>
              <a:t>2. Do kterého roku byl Pluto klasifikován jako planeta?</a:t>
            </a:r>
          </a:p>
          <a:p>
            <a:r>
              <a:rPr lang="cs-CZ" dirty="0" smtClean="0"/>
              <a:t>3. Jak se jmenuje největší měsíc planety Pluto?</a:t>
            </a:r>
          </a:p>
          <a:p>
            <a:r>
              <a:rPr lang="cs-CZ" dirty="0" smtClean="0"/>
              <a:t>4. Za jakou dobu oběhne Pluto kolem Slunce?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1490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1. 1930</a:t>
            </a:r>
          </a:p>
          <a:p>
            <a:r>
              <a:rPr lang="cs-CZ" dirty="0" smtClean="0"/>
              <a:t>2. do r. 2006</a:t>
            </a:r>
          </a:p>
          <a:p>
            <a:r>
              <a:rPr lang="cs-CZ" dirty="0" smtClean="0"/>
              <a:t>3. </a:t>
            </a:r>
            <a:r>
              <a:rPr lang="cs-CZ" dirty="0" err="1" smtClean="0"/>
              <a:t>Charon</a:t>
            </a:r>
            <a:endParaRPr lang="cs-CZ" dirty="0" smtClean="0"/>
          </a:p>
          <a:p>
            <a:r>
              <a:rPr lang="cs-CZ" dirty="0" smtClean="0"/>
              <a:t>4. 248 pozemských let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8414929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316</Words>
  <Application>Microsoft Office PowerPoint</Application>
  <PresentationFormat>Širokoúhlá obrazovka</PresentationFormat>
  <Paragraphs>61</Paragraphs>
  <Slides>8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4" baseType="lpstr">
      <vt:lpstr>Arial</vt:lpstr>
      <vt:lpstr>Calibri</vt:lpstr>
      <vt:lpstr>Constantia</vt:lpstr>
      <vt:lpstr>Wingdings 2</vt:lpstr>
      <vt:lpstr>Tok</vt:lpstr>
      <vt:lpstr>Dokument</vt:lpstr>
      <vt:lpstr>Prezentace aplikace PowerPoint</vt:lpstr>
      <vt:lpstr>  Pluto</vt:lpstr>
      <vt:lpstr> Pluto</vt:lpstr>
      <vt:lpstr>Pluto</vt:lpstr>
      <vt:lpstr>Pluto</vt:lpstr>
      <vt:lpstr>Pluto</vt:lpstr>
      <vt:lpstr>KONTROLNÍ OTÁZKY</vt:lpstr>
      <vt:lpstr>Odpovědi</vt:lpstr>
    </vt:vector>
  </TitlesOfParts>
  <Company>ATC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Ivana Uherková</dc:creator>
  <cp:lastModifiedBy>ucitel</cp:lastModifiedBy>
  <cp:revision>13</cp:revision>
  <dcterms:created xsi:type="dcterms:W3CDTF">2013-11-13T09:39:25Z</dcterms:created>
  <dcterms:modified xsi:type="dcterms:W3CDTF">2014-04-03T08:29:48Z</dcterms:modified>
</cp:coreProperties>
</file>