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59" r:id="rId4"/>
    <p:sldId id="260" r:id="rId5"/>
    <p:sldId id="264" r:id="rId6"/>
    <p:sldId id="261" r:id="rId7"/>
    <p:sldId id="263" r:id="rId8"/>
    <p:sldId id="266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7" d="100"/>
          <a:sy n="87" d="100"/>
        </p:scale>
        <p:origin x="114" y="3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0993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61730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4811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015152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72477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68992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19633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84748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1238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943768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276061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62105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35258311"/>
              </p:ext>
            </p:extLst>
          </p:nvPr>
        </p:nvGraphicFramePr>
        <p:xfrm>
          <a:off x="2532063" y="1036638"/>
          <a:ext cx="6858000" cy="485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kument" r:id="rId4" imgW="6308869" imgH="4450846" progId="Word.Document.12">
                  <p:embed/>
                </p:oleObj>
              </mc:Choice>
              <mc:Fallback>
                <p:oleObj name="Dokument" r:id="rId4" imgW="6308869" imgH="4450846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063" y="1036638"/>
                        <a:ext cx="6858000" cy="485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40534" y="866209"/>
            <a:ext cx="6272112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732" y="702142"/>
            <a:ext cx="4720662" cy="86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6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Saturn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Saturn je v pořadí planet na šestém místě a po Jupiteru druhá největší planeta sluneční soustavy</a:t>
            </a:r>
            <a:r>
              <a:rPr lang="cs-CZ" sz="2400" dirty="0" smtClean="0"/>
              <a:t>.</a:t>
            </a:r>
          </a:p>
          <a:p>
            <a:pPr algn="just"/>
            <a:r>
              <a:rPr lang="cs-CZ" sz="2400" dirty="0"/>
              <a:t>Na noční obloze je snadno pozorovatelný pouhým okem jako nažloutlý neblikavý objekt, jasností srovnatelný s nejjasnějšími hvězdami.</a:t>
            </a:r>
          </a:p>
          <a:p>
            <a:pPr algn="just"/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Saturn ze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sondy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Voyager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2 -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://commons.wikimedia.org/wiki/File:Saturn_(planet)_large.jpg</a:t>
            </a:r>
            <a:endParaRPr lang="cs-CZ" sz="24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r="14105" b="-1129"/>
          <a:stretch/>
        </p:blipFill>
        <p:spPr>
          <a:xfrm rot="16200000">
            <a:off x="4581673" y="3141652"/>
            <a:ext cx="2254466" cy="3317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2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Saturn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Saturn patří mezi velké plynné obry, pro které je typické, že nemají pevný povrch, ale pouze hustou atmosféru, která postupně přechází do pláště</a:t>
            </a:r>
            <a:r>
              <a:rPr lang="cs-CZ" sz="2400" dirty="0" smtClean="0"/>
              <a:t>.</a:t>
            </a:r>
          </a:p>
          <a:p>
            <a:pPr algn="just"/>
            <a:r>
              <a:rPr lang="cs-CZ" sz="2400" dirty="0" smtClean="0"/>
              <a:t>Atmosféra </a:t>
            </a:r>
            <a:r>
              <a:rPr lang="cs-CZ" sz="2400" dirty="0"/>
              <a:t>je tvořena převážně lehkými plyny, a to hlavně vodíkem, který tvoří 96,3 % jejího objemu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Saturn ze sondy </a:t>
            </a:r>
            <a:r>
              <a:rPr lang="cs-CZ" sz="1600" i="1" dirty="0" err="1" smtClean="0"/>
              <a:t>Cassini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http://commons.wikimedia.org/wiki/File:Saturn_during_Equinox.jpg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l="6658" t="12365" r="6547" b="10837"/>
          <a:stretch/>
        </p:blipFill>
        <p:spPr>
          <a:xfrm>
            <a:off x="3156581" y="3532340"/>
            <a:ext cx="5878837" cy="2516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8395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Saturn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Saturn </a:t>
            </a:r>
            <a:r>
              <a:rPr lang="cs-CZ" sz="2400" dirty="0"/>
              <a:t>je znám svou mohutnou soustavou planetárních prstenců, které jsou viditelné ze Země i malým dalekohledem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Saturnovy prstence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http://commons.wikimedia.org/wiki/File:Saturn%27s_ring_plane.jpg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8910" y="2837362"/>
            <a:ext cx="3154179" cy="3175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76967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Saturn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>
                <a:solidFill>
                  <a:prstClr val="black"/>
                </a:solidFill>
              </a:rPr>
              <a:t>Kolem planety obíhá početná rodina </a:t>
            </a:r>
            <a:r>
              <a:rPr lang="cs-CZ" sz="2400" dirty="0" smtClean="0">
                <a:solidFill>
                  <a:prstClr val="black"/>
                </a:solidFill>
              </a:rPr>
              <a:t>62 měsíců.</a:t>
            </a: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Měsíce Saturnu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http://commons.wikimedia.org/wiki/File:Saturn-map.jpg</a:t>
            </a:r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1071" y="2383380"/>
            <a:ext cx="5218386" cy="349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6303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Saturn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Největší </a:t>
            </a:r>
            <a:r>
              <a:rPr lang="cs-CZ" sz="2400" dirty="0"/>
              <a:t>z nich je Titan, který má jako jediný měsíc ve sluneční soustavě hustou atmosféru</a:t>
            </a:r>
            <a:r>
              <a:rPr lang="cs-CZ" sz="2400" dirty="0" smtClean="0"/>
              <a:t>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Obr.5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Titan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http://commons.wikimedia.org/wiki/File:Titan_multi_spectral_overlay.jpg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6554" y="2608491"/>
            <a:ext cx="3018891" cy="3042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80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Kolikátý v pořadí obíhá Saturn kolem Slunce?</a:t>
            </a:r>
          </a:p>
          <a:p>
            <a:r>
              <a:rPr lang="cs-CZ" dirty="0" smtClean="0"/>
              <a:t>Je na noční obloze pozorovatelný pouhým okem?</a:t>
            </a:r>
          </a:p>
          <a:p>
            <a:r>
              <a:rPr lang="cs-CZ" dirty="0" smtClean="0"/>
              <a:t>Jaká je struktura atmosféry Saturnu?</a:t>
            </a:r>
          </a:p>
          <a:p>
            <a:r>
              <a:rPr lang="cs-CZ" dirty="0" smtClean="0"/>
              <a:t>Kolik má Saturn měsíců a jak se nazývá největší z nich?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23224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OPDOVĚDI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Šestý.</a:t>
            </a:r>
          </a:p>
          <a:p>
            <a:r>
              <a:rPr lang="cs-CZ" dirty="0" smtClean="0"/>
              <a:t>Ano.</a:t>
            </a:r>
          </a:p>
          <a:p>
            <a:r>
              <a:rPr lang="cs-CZ" dirty="0" smtClean="0"/>
              <a:t>Vodík a Hélium.</a:t>
            </a:r>
          </a:p>
          <a:p>
            <a:r>
              <a:rPr lang="cs-CZ" dirty="0" smtClean="0"/>
              <a:t>62, Titan.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468398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278</Words>
  <Application>Microsoft Office PowerPoint</Application>
  <PresentationFormat>Širokoúhlá obrazovka</PresentationFormat>
  <Paragraphs>63</Paragraphs>
  <Slides>8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4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Saturn</vt:lpstr>
      <vt:lpstr>Saturn</vt:lpstr>
      <vt:lpstr>Saturn</vt:lpstr>
      <vt:lpstr>Saturn</vt:lpstr>
      <vt:lpstr>Saturn</vt:lpstr>
      <vt:lpstr>KONTROLNÍ OTÁZKY</vt:lpstr>
      <vt:lpstr>OPDOVĚDI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ucitel</cp:lastModifiedBy>
  <cp:revision>14</cp:revision>
  <dcterms:created xsi:type="dcterms:W3CDTF">2013-11-04T10:30:19Z</dcterms:created>
  <dcterms:modified xsi:type="dcterms:W3CDTF">2014-04-03T08:27:19Z</dcterms:modified>
</cp:coreProperties>
</file>